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60" r:id="rId2"/>
    <p:sldId id="261" r:id="rId3"/>
    <p:sldId id="26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0CDC1-4228-9C4F-A74D-C5CC5976D856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E7E95-C592-0945-890D-EB5077611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0BAA-5646-DC44-8929-D08211628E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0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523B-1B67-375A-BA73-CDE296BAD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2D68C-AE8D-0C7A-8237-611285E8D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1A32D-902F-69A1-40A9-6A83C260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DAEFB-CCE9-946A-B824-C7774119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D29F2-3D36-24C4-0E94-541E8D0D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2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51D2-945F-AC84-88AA-8C7BE73A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1E08B-7C2C-28E9-D1BB-0B17962E2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627C0-EA72-3C2C-81B0-9CF8098A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0D8EB-3822-9A60-EEAF-15FD59A2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F2697-9616-6BBC-23C6-248C3850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9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BA3E4-0B0D-CB91-A662-A97A46DA6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40C1F-5D60-FFF0-C9BC-B4BC23A44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B644-F551-21E8-7C73-9FD30B00E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4ED1-BD67-5B6B-1E10-179B752F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08A0-8E14-052E-29D2-EE91DD84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0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4EC5-A7CE-AA67-C569-2EB8582D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35A5-2CD1-AC24-1CFA-3B752C656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01D72-C0BE-06FA-AC0D-59BA6E14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4286D-17F9-A93D-233A-4A814576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FDAEA-3264-714F-4715-283AB106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77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45F5-C298-AD30-068D-502211CB6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A714D-4C3A-CC92-0D0A-4E92C0FA3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0DDEC-3E22-8AAF-DF08-4F7042A5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E1FA4-5679-482F-33DD-F866A728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CF9CC-0576-A856-B25B-30F336F6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C89B-DDB7-4FBF-4AEE-70939D9EA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A9A1-E99F-F342-AA2D-83039E61E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7D55B-9EEB-AC88-A8AB-4D817A2AA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1467D-3583-BC22-9790-96E71E33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C9F23-12BF-5D08-7E55-47A12E85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51A21-B269-2201-D97C-A40315DF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9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A3E7-C398-1606-0F38-DE346FB7C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146B8-879A-D4B2-7210-FDC4001D0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A40BC-5C94-A80F-D81F-847FD7E4E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96C78-8D9F-97D6-74C0-73D6FE195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3ECD1-80DF-8A4A-F7ED-24EE08126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2A6C6-1EDF-03C4-25D7-0982C1C4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B6709C-B293-B9D9-DA02-7BAE5A5E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4C1D3-D50F-D477-1BEE-BF23A07A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6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48B3-887E-2D0A-C6E7-AB2EC09F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CAF6F-9977-08BC-2DE0-3EA8D223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684D2-7643-DB0B-5744-4B29735E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4C859-2F73-D88F-6E55-F69A08A2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6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0720D8-8B9F-0661-3224-3F93ED02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F9E6A-B3E4-B20D-E6EE-DD61BF19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C3416-9D8D-CA29-170F-2383BD22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2871-D9F2-373D-CCE4-764849E2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10D7B-F8B3-D9AD-5A55-F59E111A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A39B5-B798-FF00-E178-6A439EE50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AE28C-AC74-E8C5-F158-93E568E5A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6B991-531E-99AF-7463-EDC3E31F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289AD-7A39-B2E0-137B-D552ADAF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1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F782-7BB4-6BD3-9D09-815E15E8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0E9BD-AB36-4CD0-99F0-6A153BD41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C3DAC-0DA9-A3E0-8AC8-2E5D90395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9885F-08C5-AA8A-FB41-BAF5D945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8AA97-CD7D-74AA-DF72-F23F0CD9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62974-DFF1-1461-BD05-469E2222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3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04851-0908-35EF-5A61-45295EE4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2C3F7-C337-F51C-A9FC-184F7EC3B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8746C-9300-3342-1DCF-C21454E7C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04005-C6C6-F34E-A4C8-0EDF48827614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A5672-EF58-3F87-1F4C-63A42A91F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9492B-0151-F0D6-AEEF-26C852A57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CD8B1-283F-8547-B68C-9F7F644E5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1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triangle pattern&#10;&#10;Description automatically generated">
            <a:extLst>
              <a:ext uri="{FF2B5EF4-FFF2-40B4-BE49-F238E27FC236}">
                <a16:creationId xmlns:a16="http://schemas.microsoft.com/office/drawing/2014/main" id="{0AC6C42B-D1F0-79AB-98E3-48A4325F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"/>
            <a:ext cx="6260570" cy="6857107"/>
          </a:xfrm>
          <a:prstGeom prst="rect">
            <a:avLst/>
          </a:prstGeom>
          <a:ln>
            <a:solidFill>
              <a:srgbClr val="BA0C2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74858-AEDD-0302-358E-2EFD02A2D6B3}"/>
              </a:ext>
            </a:extLst>
          </p:cNvPr>
          <p:cNvSpPr txBox="1"/>
          <p:nvPr/>
        </p:nvSpPr>
        <p:spPr>
          <a:xfrm>
            <a:off x="5994411" y="1517260"/>
            <a:ext cx="6180539" cy="707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999" dirty="0">
                <a:latin typeface="Oswald" panose="02000503000000000000" pitchFamily="2" charset="0"/>
              </a:rPr>
              <a:t>EVENT NAME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66775-8568-04EE-9935-5D7BE38B1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696" y="230463"/>
            <a:ext cx="2743970" cy="957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0641B-4BCA-F9EB-F3C2-0EEFD9338C58}"/>
              </a:ext>
            </a:extLst>
          </p:cNvPr>
          <p:cNvSpPr txBox="1"/>
          <p:nvPr/>
        </p:nvSpPr>
        <p:spPr>
          <a:xfrm>
            <a:off x="5994411" y="2450056"/>
            <a:ext cx="61805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Oswald" panose="02000503000000000000" pitchFamily="2" charset="0"/>
              </a:rPr>
              <a:t>Date/Time/Place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D75A7-380C-9813-E947-D26AF9AB2ACB}"/>
              </a:ext>
            </a:extLst>
          </p:cNvPr>
          <p:cNvSpPr txBox="1"/>
          <p:nvPr/>
        </p:nvSpPr>
        <p:spPr>
          <a:xfrm>
            <a:off x="5994411" y="3133199"/>
            <a:ext cx="6180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Merriweather" panose="02000000000000000000" pitchFamily="2" charset="77"/>
                <a:cs typeface="Merriweather" panose="02000000000000000000" pitchFamily="2" charset="77"/>
              </a:rPr>
              <a:t>Event Description</a:t>
            </a:r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BD36F2C-B9D6-BA3C-7769-3A2F0724F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22" y="5303276"/>
            <a:ext cx="1554278" cy="15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8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a mascot garment&#10;&#10;Description automatically generated">
            <a:extLst>
              <a:ext uri="{FF2B5EF4-FFF2-40B4-BE49-F238E27FC236}">
                <a16:creationId xmlns:a16="http://schemas.microsoft.com/office/drawing/2014/main" id="{846097DB-FD00-E4B6-9BF0-CBCC1599B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2" r="23722"/>
          <a:stretch/>
        </p:blipFill>
        <p:spPr>
          <a:xfrm>
            <a:off x="-12355" y="-10184"/>
            <a:ext cx="6486453" cy="6867738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4063BD-6D6D-E189-1E4A-C96F7A77E66C}"/>
              </a:ext>
            </a:extLst>
          </p:cNvPr>
          <p:cNvSpPr/>
          <p:nvPr/>
        </p:nvSpPr>
        <p:spPr>
          <a:xfrm>
            <a:off x="6326825" y="-10184"/>
            <a:ext cx="5865176" cy="68677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A8A19-7103-D160-9D7A-92BF2BD5C9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48664" y="385563"/>
            <a:ext cx="2892550" cy="1009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A09A8-B8BE-6295-773C-AFFDB5DB9868}"/>
              </a:ext>
            </a:extLst>
          </p:cNvPr>
          <p:cNvSpPr txBox="1"/>
          <p:nvPr/>
        </p:nvSpPr>
        <p:spPr>
          <a:xfrm>
            <a:off x="6326825" y="1961702"/>
            <a:ext cx="5865176" cy="707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999" dirty="0">
                <a:solidFill>
                  <a:schemeClr val="bg1"/>
                </a:solidFill>
                <a:latin typeface="Oswald" panose="02000503000000000000" pitchFamily="2" charset="0"/>
              </a:rPr>
              <a:t>EVENT NAME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0F18F-C5F2-17A0-BE6F-085502AADC76}"/>
              </a:ext>
            </a:extLst>
          </p:cNvPr>
          <p:cNvSpPr txBox="1"/>
          <p:nvPr/>
        </p:nvSpPr>
        <p:spPr>
          <a:xfrm>
            <a:off x="6326825" y="2894499"/>
            <a:ext cx="5865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swald" panose="02000503000000000000" pitchFamily="2" charset="0"/>
              </a:rPr>
              <a:t>Date/Time/Place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953B8-7683-280C-9A34-33EA5FA6024E}"/>
              </a:ext>
            </a:extLst>
          </p:cNvPr>
          <p:cNvSpPr txBox="1"/>
          <p:nvPr/>
        </p:nvSpPr>
        <p:spPr>
          <a:xfrm>
            <a:off x="6326825" y="3577642"/>
            <a:ext cx="5865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Event Description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3A3AF16-74C1-D557-1F28-9ED278571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19" t="8358" r="9103" b="8619"/>
          <a:stretch/>
        </p:blipFill>
        <p:spPr>
          <a:xfrm>
            <a:off x="8693631" y="5166471"/>
            <a:ext cx="1278836" cy="12904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56EAAE-B967-8EB9-4457-58124C182ED9}"/>
              </a:ext>
            </a:extLst>
          </p:cNvPr>
          <p:cNvSpPr/>
          <p:nvPr/>
        </p:nvSpPr>
        <p:spPr>
          <a:xfrm>
            <a:off x="101587" y="127430"/>
            <a:ext cx="11936446" cy="65680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2442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7265F2-5324-E3BC-CCD4-09CB4B7CF65F}"/>
              </a:ext>
            </a:extLst>
          </p:cNvPr>
          <p:cNvSpPr/>
          <p:nvPr/>
        </p:nvSpPr>
        <p:spPr>
          <a:xfrm>
            <a:off x="0" y="447"/>
            <a:ext cx="12192000" cy="6857107"/>
          </a:xfrm>
          <a:prstGeom prst="rect">
            <a:avLst/>
          </a:prstGeom>
          <a:solidFill>
            <a:srgbClr val="BA0C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0CA5FB-EDEA-580F-4BC4-523A460DAE27}"/>
              </a:ext>
            </a:extLst>
          </p:cNvPr>
          <p:cNvSpPr/>
          <p:nvPr/>
        </p:nvSpPr>
        <p:spPr>
          <a:xfrm>
            <a:off x="161904" y="152827"/>
            <a:ext cx="11866605" cy="65332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6F5DB-F4A3-3962-E0C2-2D6C7C14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21108" y="273513"/>
            <a:ext cx="3902670" cy="1361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B3B0B-9728-7E1B-F83A-6E0D3A98ABE1}"/>
              </a:ext>
            </a:extLst>
          </p:cNvPr>
          <p:cNvSpPr txBox="1"/>
          <p:nvPr/>
        </p:nvSpPr>
        <p:spPr>
          <a:xfrm>
            <a:off x="2782411" y="1884717"/>
            <a:ext cx="5865176" cy="830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799" dirty="0">
                <a:solidFill>
                  <a:schemeClr val="bg1"/>
                </a:solidFill>
                <a:latin typeface="Oswald" panose="02000503000000000000" pitchFamily="2" charset="0"/>
              </a:rPr>
              <a:t>EVENT NAME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A992F-22BA-1397-8D2E-34F877178E33}"/>
              </a:ext>
            </a:extLst>
          </p:cNvPr>
          <p:cNvSpPr txBox="1"/>
          <p:nvPr/>
        </p:nvSpPr>
        <p:spPr>
          <a:xfrm>
            <a:off x="2782411" y="2863984"/>
            <a:ext cx="5865176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999" dirty="0">
                <a:solidFill>
                  <a:schemeClr val="bg1"/>
                </a:solidFill>
                <a:latin typeface="Oswald" panose="02000503000000000000" pitchFamily="2" charset="0"/>
              </a:rPr>
              <a:t>Date/Time/Place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7A753-062A-DCB0-EBEA-9DC891ADE0AD}"/>
              </a:ext>
            </a:extLst>
          </p:cNvPr>
          <p:cNvSpPr txBox="1"/>
          <p:nvPr/>
        </p:nvSpPr>
        <p:spPr>
          <a:xfrm>
            <a:off x="2782411" y="3717909"/>
            <a:ext cx="5865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Event Description</a:t>
            </a: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DD64495-6303-A146-BA2D-8AB36D681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9" t="8358" r="9103" b="8619"/>
          <a:stretch/>
        </p:blipFill>
        <p:spPr>
          <a:xfrm>
            <a:off x="5075581" y="5007654"/>
            <a:ext cx="1278836" cy="12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Macintosh PowerPoint</Application>
  <PresentationFormat>Widescreen</PresentationFormat>
  <Paragraphs>10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Merriweather</vt:lpstr>
      <vt:lpstr>Oswald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Corcino</dc:creator>
  <cp:lastModifiedBy>Lauren Corcino</cp:lastModifiedBy>
  <cp:revision>1</cp:revision>
  <dcterms:created xsi:type="dcterms:W3CDTF">2023-10-09T19:04:16Z</dcterms:created>
  <dcterms:modified xsi:type="dcterms:W3CDTF">2023-10-09T19:04:41Z</dcterms:modified>
</cp:coreProperties>
</file>