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24387175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C2F"/>
    <a:srgbClr val="9EA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4"/>
    <p:restoredTop sz="94691"/>
  </p:normalViewPr>
  <p:slideViewPr>
    <p:cSldViewPr snapToGrid="0">
      <p:cViewPr varScale="1">
        <p:scale>
          <a:sx n="67" d="100"/>
          <a:sy n="67" d="100"/>
        </p:scale>
        <p:origin x="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095DC-914B-8A4B-ADA3-EA5FB2C36CE3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A0BAA-5646-DC44-8929-D08211628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54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1A0BAA-5646-DC44-8929-D08211628E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46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397" y="2244726"/>
            <a:ext cx="18290381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397" y="7204076"/>
            <a:ext cx="18290381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60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31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2072" y="730250"/>
            <a:ext cx="5258485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618" y="730250"/>
            <a:ext cx="15470614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7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917" y="3419477"/>
            <a:ext cx="21033938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917" y="9178927"/>
            <a:ext cx="2103393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358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61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6008" y="3651250"/>
            <a:ext cx="10364549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734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5" y="730251"/>
            <a:ext cx="21033938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796" y="3362326"/>
            <a:ext cx="1031691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796" y="5010150"/>
            <a:ext cx="10316917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6007" y="3362326"/>
            <a:ext cx="1036772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6007" y="5010150"/>
            <a:ext cx="1036772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5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795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3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7726" y="1974851"/>
            <a:ext cx="1234600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50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96" y="914400"/>
            <a:ext cx="7865498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7726" y="1974851"/>
            <a:ext cx="1234600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796" y="4114800"/>
            <a:ext cx="7865498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6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618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1C294-B500-E34B-B4D1-F33963CF04C8}" type="datetimeFigureOut">
              <a:rPr lang="en-US" smtClean="0"/>
              <a:t>10/9/23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8252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3443" y="12712701"/>
            <a:ext cx="548711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7C895-1EB5-1444-A143-EA31A9EB10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702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77F86C-B13D-5F97-BB2F-50350A1F11D0}"/>
              </a:ext>
            </a:extLst>
          </p:cNvPr>
          <p:cNvSpPr/>
          <p:nvPr/>
        </p:nvSpPr>
        <p:spPr>
          <a:xfrm>
            <a:off x="11929729" y="8190956"/>
            <a:ext cx="12457445" cy="5525044"/>
          </a:xfrm>
          <a:prstGeom prst="rect">
            <a:avLst/>
          </a:prstGeom>
          <a:solidFill>
            <a:srgbClr val="9EA2A2"/>
          </a:solidFill>
          <a:ln>
            <a:solidFill>
              <a:srgbClr val="9EA2A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E26903-7999-6E6B-1FAC-1208CA5126E6}"/>
              </a:ext>
            </a:extLst>
          </p:cNvPr>
          <p:cNvSpPr/>
          <p:nvPr/>
        </p:nvSpPr>
        <p:spPr>
          <a:xfrm>
            <a:off x="11929730" y="-21264"/>
            <a:ext cx="12457445" cy="8212220"/>
          </a:xfrm>
          <a:prstGeom prst="rect">
            <a:avLst/>
          </a:prstGeom>
          <a:solidFill>
            <a:srgbClr val="BA0C2F"/>
          </a:solidFill>
          <a:ln>
            <a:solidFill>
              <a:srgbClr val="BA0C2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erson wearing a mascot garment&#10;&#10;Description automatically generated">
            <a:extLst>
              <a:ext uri="{FF2B5EF4-FFF2-40B4-BE49-F238E27FC236}">
                <a16:creationId xmlns:a16="http://schemas.microsoft.com/office/drawing/2014/main" id="{81DF5683-CA43-BDBB-9AE4-88331EC06B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2" r="23722"/>
          <a:stretch/>
        </p:blipFill>
        <p:spPr>
          <a:xfrm>
            <a:off x="-24714" y="-21265"/>
            <a:ext cx="12974595" cy="13737265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4AE144-5D91-6874-5BE2-DA0A2B344E9F}"/>
              </a:ext>
            </a:extLst>
          </p:cNvPr>
          <p:cNvSpPr txBox="1"/>
          <p:nvPr/>
        </p:nvSpPr>
        <p:spPr>
          <a:xfrm>
            <a:off x="13708937" y="9152465"/>
            <a:ext cx="10132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latin typeface="Oswald" panose="02000503000000000000" pitchFamily="2" charset="0"/>
              </a:rPr>
              <a:t>HAIRY DAWG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C5CD318-F0D3-5FE1-FD8F-B01EDD6333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16746" y="484294"/>
            <a:ext cx="7050774" cy="2460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4D098BD-CDD2-A41A-5BC4-6B3B05D8535B}"/>
              </a:ext>
            </a:extLst>
          </p:cNvPr>
          <p:cNvSpPr txBox="1"/>
          <p:nvPr/>
        </p:nvSpPr>
        <p:spPr>
          <a:xfrm>
            <a:off x="13495577" y="10547728"/>
            <a:ext cx="101325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erriweather Sans" pitchFamily="2" charset="77"/>
              </a:rPr>
              <a:t>MASCOT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Merriweather Sans" pitchFamily="2" charset="77"/>
              </a:rPr>
              <a:t>OFFICE OF RESEARCH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E85FD7-7B3B-70EE-C6A8-6EA1A886DAFF}"/>
              </a:ext>
            </a:extLst>
          </p:cNvPr>
          <p:cNvSpPr txBox="1"/>
          <p:nvPr/>
        </p:nvSpPr>
        <p:spPr>
          <a:xfrm>
            <a:off x="13716548" y="4064367"/>
            <a:ext cx="101325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solidFill>
                  <a:schemeClr val="bg1"/>
                </a:solidFill>
                <a:latin typeface="Oswald" panose="02000503000000000000" pitchFamily="2" charset="0"/>
              </a:rPr>
              <a:t>EMPLOYEE </a:t>
            </a:r>
          </a:p>
          <a:p>
            <a:pPr algn="ctr"/>
            <a:r>
              <a:rPr lang="en-US" sz="10000" dirty="0">
                <a:solidFill>
                  <a:schemeClr val="bg1"/>
                </a:solidFill>
                <a:latin typeface="Oswald" panose="02000503000000000000" pitchFamily="2" charset="0"/>
              </a:rPr>
              <a:t>SPOTLIGHT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F37477-C7FB-68BD-EAA0-B3ABF4293A9A}"/>
              </a:ext>
            </a:extLst>
          </p:cNvPr>
          <p:cNvCxnSpPr/>
          <p:nvPr/>
        </p:nvCxnSpPr>
        <p:spPr>
          <a:xfrm>
            <a:off x="15605760" y="7406640"/>
            <a:ext cx="6675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DFE5E9-0469-E345-F6C4-ACF2BA98F3C8}"/>
              </a:ext>
            </a:extLst>
          </p:cNvPr>
          <p:cNvCxnSpPr/>
          <p:nvPr/>
        </p:nvCxnSpPr>
        <p:spPr>
          <a:xfrm>
            <a:off x="15605760" y="3688080"/>
            <a:ext cx="667512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0033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917F7F-4459-6AFC-D054-46BEA8A4403E}"/>
              </a:ext>
            </a:extLst>
          </p:cNvPr>
          <p:cNvSpPr/>
          <p:nvPr/>
        </p:nvSpPr>
        <p:spPr>
          <a:xfrm>
            <a:off x="-213360" y="-213360"/>
            <a:ext cx="24600535" cy="1392936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0D31F7-63AB-E195-1299-7E6A2A37EE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016746" y="484294"/>
            <a:ext cx="7050774" cy="2460477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C1CD42-5EBB-AB2E-3EB7-3092D202D6B9}"/>
              </a:ext>
            </a:extLst>
          </p:cNvPr>
          <p:cNvSpPr/>
          <p:nvPr/>
        </p:nvSpPr>
        <p:spPr>
          <a:xfrm>
            <a:off x="247595" y="1826149"/>
            <a:ext cx="10063701" cy="10063701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-3492500" ty="-6350" sx="100000" sy="100000" flip="none" algn="tl"/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5D3C203-C067-FE3B-DBE5-0D403EFBBBF9}"/>
              </a:ext>
            </a:extLst>
          </p:cNvPr>
          <p:cNvSpPr txBox="1"/>
          <p:nvPr/>
        </p:nvSpPr>
        <p:spPr>
          <a:xfrm>
            <a:off x="13676840" y="3564254"/>
            <a:ext cx="1013254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500" dirty="0">
                <a:solidFill>
                  <a:schemeClr val="bg1"/>
                </a:solidFill>
                <a:latin typeface="Oswald" panose="02000503000000000000" pitchFamily="2" charset="0"/>
              </a:rPr>
              <a:t>HAIRY DAWG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A781BF-0284-C819-7910-3A7E97BA0E55}"/>
              </a:ext>
            </a:extLst>
          </p:cNvPr>
          <p:cNvSpPr txBox="1"/>
          <p:nvPr/>
        </p:nvSpPr>
        <p:spPr>
          <a:xfrm>
            <a:off x="14706600" y="5398946"/>
            <a:ext cx="789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Merriweather Sans" pitchFamily="2" charset="77"/>
              </a:rPr>
              <a:t>Mascot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Merriweather Sans" pitchFamily="2" charset="77"/>
              </a:rPr>
              <a:t>Office of Research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E2E799-BD56-2152-1F0D-F680EA3D8412}"/>
              </a:ext>
            </a:extLst>
          </p:cNvPr>
          <p:cNvSpPr/>
          <p:nvPr/>
        </p:nvSpPr>
        <p:spPr>
          <a:xfrm>
            <a:off x="8392264" y="8393434"/>
            <a:ext cx="4918816" cy="4918816"/>
          </a:xfrm>
          <a:prstGeom prst="ellipse">
            <a:avLst/>
          </a:prstGeom>
          <a:solidFill>
            <a:srgbClr val="BA0C2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6F9586-5AD5-B123-65BD-CAD481C5D22A}"/>
              </a:ext>
            </a:extLst>
          </p:cNvPr>
          <p:cNvSpPr txBox="1"/>
          <p:nvPr/>
        </p:nvSpPr>
        <p:spPr>
          <a:xfrm>
            <a:off x="14988327" y="7587703"/>
            <a:ext cx="772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Oswald" panose="02000503000000000000" pitchFamily="2" charset="0"/>
              </a:rPr>
              <a:t>Hi! I’m a text box. Fill me with information about your employee spotlight.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6F4E5F-D2EA-EBC5-C255-43F59BF15D87}"/>
              </a:ext>
            </a:extLst>
          </p:cNvPr>
          <p:cNvSpPr txBox="1"/>
          <p:nvPr/>
        </p:nvSpPr>
        <p:spPr>
          <a:xfrm>
            <a:off x="9970386" y="9220200"/>
            <a:ext cx="3149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latin typeface="Merriweather" panose="02000000000000000000" pitchFamily="2" charset="77"/>
                <a:cs typeface="Merriweather" panose="02000000000000000000" pitchFamily="2" charset="77"/>
              </a:rPr>
              <a:t>Fun Fact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103DD-DF2C-C554-2DF8-750D16489865}"/>
              </a:ext>
            </a:extLst>
          </p:cNvPr>
          <p:cNvSpPr txBox="1"/>
          <p:nvPr/>
        </p:nvSpPr>
        <p:spPr>
          <a:xfrm>
            <a:off x="9276872" y="10114178"/>
            <a:ext cx="314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Merriweather Sans" pitchFamily="2" charset="77"/>
                <a:cs typeface="Merriweather" panose="02000000000000000000" pitchFamily="2" charset="77"/>
              </a:rPr>
              <a:t>Fill me with a fun fact about the employee.</a:t>
            </a:r>
          </a:p>
        </p:txBody>
      </p:sp>
    </p:spTree>
    <p:extLst>
      <p:ext uri="{BB962C8B-B14F-4D97-AF65-F5344CB8AC3E}">
        <p14:creationId xmlns:p14="http://schemas.microsoft.com/office/powerpoint/2010/main" val="3289450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background with many squares&#10;&#10;Description automatically generated">
            <a:extLst>
              <a:ext uri="{FF2B5EF4-FFF2-40B4-BE49-F238E27FC236}">
                <a16:creationId xmlns:a16="http://schemas.microsoft.com/office/drawing/2014/main" id="{2068C9FE-2773-966B-0071-F3C8AB34CD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265"/>
            <a:ext cx="24387175" cy="13737265"/>
          </a:xfrm>
          <a:prstGeom prst="rect">
            <a:avLst/>
          </a:prstGeom>
        </p:spPr>
      </p:pic>
      <p:pic>
        <p:nvPicPr>
          <p:cNvPr id="6" name="Picture 5" descr="A person wearing a mascot garment&#10;&#10;Description automatically generated">
            <a:extLst>
              <a:ext uri="{FF2B5EF4-FFF2-40B4-BE49-F238E27FC236}">
                <a16:creationId xmlns:a16="http://schemas.microsoft.com/office/drawing/2014/main" id="{BD7888B5-9D96-5AE8-6FE4-A3A87B8EF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2" r="23722"/>
          <a:stretch/>
        </p:blipFill>
        <p:spPr>
          <a:xfrm>
            <a:off x="11485732" y="-21265"/>
            <a:ext cx="12974595" cy="13737265"/>
          </a:xfrm>
          <a:prstGeom prst="rect">
            <a:avLst/>
          </a:prstGeom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09219C-3FF4-6CAA-F290-855EBBDD4693}"/>
              </a:ext>
            </a:extLst>
          </p:cNvPr>
          <p:cNvSpPr txBox="1"/>
          <p:nvPr/>
        </p:nvSpPr>
        <p:spPr>
          <a:xfrm>
            <a:off x="-822092" y="4116354"/>
            <a:ext cx="122346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latin typeface="Oswald" panose="02000503000000000000" pitchFamily="2" charset="0"/>
              </a:rPr>
              <a:t>KUDOS!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5B9297E-1EA3-03FD-014B-236624CE9B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44" y="691395"/>
            <a:ext cx="7772400" cy="27122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38AB90-8102-7CE5-7A0D-8C61E237409B}"/>
              </a:ext>
            </a:extLst>
          </p:cNvPr>
          <p:cNvSpPr txBox="1"/>
          <p:nvPr/>
        </p:nvSpPr>
        <p:spPr>
          <a:xfrm>
            <a:off x="1116870" y="6150114"/>
            <a:ext cx="8356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Merriweather Sans" pitchFamily="2" charset="77"/>
              </a:rPr>
              <a:t>Hi! I’m a text box. </a:t>
            </a:r>
          </a:p>
        </p:txBody>
      </p:sp>
    </p:spTree>
    <p:extLst>
      <p:ext uri="{BB962C8B-B14F-4D97-AF65-F5344CB8AC3E}">
        <p14:creationId xmlns:p14="http://schemas.microsoft.com/office/powerpoint/2010/main" val="4245764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ack triangle pattern&#10;&#10;Description automatically generated">
            <a:extLst>
              <a:ext uri="{FF2B5EF4-FFF2-40B4-BE49-F238E27FC236}">
                <a16:creationId xmlns:a16="http://schemas.microsoft.com/office/drawing/2014/main" id="{A0144FC4-DDC1-CC29-9F06-5639B4C851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626" y="-218078"/>
            <a:ext cx="24990425" cy="1415215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4D05718-D0B1-E8CB-1579-F796A6875F41}"/>
              </a:ext>
            </a:extLst>
          </p:cNvPr>
          <p:cNvSpPr txBox="1"/>
          <p:nvPr/>
        </p:nvSpPr>
        <p:spPr>
          <a:xfrm>
            <a:off x="5948234" y="550194"/>
            <a:ext cx="124907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dirty="0">
                <a:solidFill>
                  <a:schemeClr val="bg1"/>
                </a:solidFill>
                <a:latin typeface="Oswald" panose="02000503000000000000" pitchFamily="2" charset="0"/>
              </a:rPr>
              <a:t>ANNOUNCEMENT TITLE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817B8D-17B3-307B-CAE8-68D21B83F0A7}"/>
              </a:ext>
            </a:extLst>
          </p:cNvPr>
          <p:cNvSpPr txBox="1"/>
          <p:nvPr/>
        </p:nvSpPr>
        <p:spPr>
          <a:xfrm>
            <a:off x="626426" y="2679194"/>
            <a:ext cx="9473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Merriweather Sans" pitchFamily="2" charset="77"/>
              </a:rPr>
              <a:t>Hi! I’m a text box. </a:t>
            </a:r>
          </a:p>
        </p:txBody>
      </p:sp>
      <p:pic>
        <p:nvPicPr>
          <p:cNvPr id="14" name="Picture 13" descr="A person wearing a mascot garment&#10;&#10;Description automatically generated">
            <a:extLst>
              <a:ext uri="{FF2B5EF4-FFF2-40B4-BE49-F238E27FC236}">
                <a16:creationId xmlns:a16="http://schemas.microsoft.com/office/drawing/2014/main" id="{6E6EC353-ED5E-FE46-B47F-B5AF682657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92" r="23722"/>
          <a:stretch/>
        </p:blipFill>
        <p:spPr>
          <a:xfrm>
            <a:off x="13702350" y="2337932"/>
            <a:ext cx="10226729" cy="10827874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AAE9CFD-245F-0108-AB96-9BEBB17D6FC2}"/>
              </a:ext>
            </a:extLst>
          </p:cNvPr>
          <p:cNvSpPr/>
          <p:nvPr/>
        </p:nvSpPr>
        <p:spPr>
          <a:xfrm>
            <a:off x="0" y="8318972"/>
            <a:ext cx="13167360" cy="4846834"/>
          </a:xfrm>
          <a:prstGeom prst="rect">
            <a:avLst/>
          </a:prstGeom>
          <a:solidFill>
            <a:srgbClr val="BA0C2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4BC53B-E5AB-D2A3-54AF-B656C3F874C9}"/>
              </a:ext>
            </a:extLst>
          </p:cNvPr>
          <p:cNvSpPr txBox="1"/>
          <p:nvPr/>
        </p:nvSpPr>
        <p:spPr>
          <a:xfrm>
            <a:off x="626426" y="9404696"/>
            <a:ext cx="12783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erriweather Sans" pitchFamily="2" charset="77"/>
              </a:rPr>
              <a:t>Call-action/ Contact Field</a:t>
            </a:r>
          </a:p>
        </p:txBody>
      </p:sp>
    </p:spTree>
    <p:extLst>
      <p:ext uri="{BB962C8B-B14F-4D97-AF65-F5344CB8AC3E}">
        <p14:creationId xmlns:p14="http://schemas.microsoft.com/office/powerpoint/2010/main" val="40442340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5195</TotalTime>
  <Words>65</Words>
  <Application>Microsoft Macintosh PowerPoint</Application>
  <PresentationFormat>Custom</PresentationFormat>
  <Paragraphs>17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Calibri Light</vt:lpstr>
      <vt:lpstr>Merriweather</vt:lpstr>
      <vt:lpstr>Merriweather Sans</vt:lpstr>
      <vt:lpstr>Oswald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Corcino</dc:creator>
  <cp:lastModifiedBy>Lauren Corcino</cp:lastModifiedBy>
  <cp:revision>11</cp:revision>
  <dcterms:created xsi:type="dcterms:W3CDTF">2023-09-07T13:19:19Z</dcterms:created>
  <dcterms:modified xsi:type="dcterms:W3CDTF">2023-10-09T19:05:07Z</dcterms:modified>
</cp:coreProperties>
</file>