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orient="horz" userDrawn="1">
          <p15:clr>
            <a:srgbClr val="A4A3A4"/>
          </p15:clr>
        </p15:guide>
        <p15:guide id="7" orient="horz" pos="4320" userDrawn="1">
          <p15:clr>
            <a:srgbClr val="A4A3A4"/>
          </p15:clr>
        </p15:guide>
        <p15:guide id="8" pos="120" userDrawn="1">
          <p15:clr>
            <a:srgbClr val="A4A3A4"/>
          </p15:clr>
        </p15:guide>
        <p15:guide id="9" pos="7560" userDrawn="1">
          <p15:clr>
            <a:srgbClr val="A4A3A4"/>
          </p15:clr>
        </p15:guide>
        <p15:guide id="10" orient="horz" pos="3456" userDrawn="1">
          <p15:clr>
            <a:srgbClr val="A4A3A4"/>
          </p15:clr>
        </p15:guide>
        <p15:guide id="11" orient="horz" pos="2592" userDrawn="1">
          <p15:clr>
            <a:srgbClr val="A4A3A4"/>
          </p15:clr>
        </p15:guide>
        <p15:guide id="12" orient="horz" pos="1728" userDrawn="1">
          <p15:clr>
            <a:srgbClr val="A4A3A4"/>
          </p15:clr>
        </p15:guide>
        <p15:guide id="13" orient="horz" pos="864" userDrawn="1">
          <p15:clr>
            <a:srgbClr val="A4A3A4"/>
          </p15:clr>
        </p15:guide>
        <p15:guide id="14" orient="horz" pos="3888" userDrawn="1">
          <p15:clr>
            <a:srgbClr val="A4A3A4"/>
          </p15:clr>
        </p15:guide>
        <p15:guide id="15" orient="horz" pos="3024" userDrawn="1">
          <p15:clr>
            <a:srgbClr val="A4A3A4"/>
          </p15:clr>
        </p15:guide>
        <p15:guide id="16" orient="horz" pos="2160" userDrawn="1">
          <p15:clr>
            <a:srgbClr val="A4A3A4"/>
          </p15:clr>
        </p15:guide>
        <p15:guide id="17" orient="horz" pos="1296" userDrawn="1">
          <p15:clr>
            <a:srgbClr val="A4A3A4"/>
          </p15:clr>
        </p15:guide>
        <p15:guide id="18" orient="horz" pos="432" userDrawn="1">
          <p15:clr>
            <a:srgbClr val="A4A3A4"/>
          </p15:clr>
        </p15:guide>
        <p15:guide id="19" userDrawn="1">
          <p15:clr>
            <a:srgbClr val="A4A3A4"/>
          </p15:clr>
        </p15:guide>
        <p15:guide id="20" pos="7680" userDrawn="1">
          <p15:clr>
            <a:srgbClr val="A4A3A4"/>
          </p15:clr>
        </p15:guide>
        <p15:guide id="21" pos="1920" userDrawn="1">
          <p15:clr>
            <a:srgbClr val="A4A3A4"/>
          </p15:clr>
        </p15:guide>
        <p15:guide id="22" pos="3840" userDrawn="1">
          <p15:clr>
            <a:srgbClr val="A4A3A4"/>
          </p15:clr>
        </p15:guide>
        <p15:guide id="23" pos="5760" userDrawn="1">
          <p15:clr>
            <a:srgbClr val="A4A3A4"/>
          </p15:clr>
        </p15:guide>
        <p15:guide id="24" pos="960" userDrawn="1">
          <p15:clr>
            <a:srgbClr val="A4A3A4"/>
          </p15:clr>
        </p15:guide>
        <p15:guide id="25" pos="2880" userDrawn="1">
          <p15:clr>
            <a:srgbClr val="A4A3A4"/>
          </p15:clr>
        </p15:guide>
        <p15:guide id="26" pos="4800" userDrawn="1">
          <p15:clr>
            <a:srgbClr val="A4A3A4"/>
          </p15:clr>
        </p15:guide>
        <p15:guide id="27" pos="6720" userDrawn="1">
          <p15:clr>
            <a:srgbClr val="A4A3A4"/>
          </p15:clr>
        </p15:guide>
        <p15:guide id="28" pos="1440" userDrawn="1">
          <p15:clr>
            <a:srgbClr val="A4A3A4"/>
          </p15:clr>
        </p15:guide>
        <p15:guide id="29" pos="480" userDrawn="1">
          <p15:clr>
            <a:srgbClr val="A4A3A4"/>
          </p15:clr>
        </p15:guide>
        <p15:guide id="30" pos="2400" userDrawn="1">
          <p15:clr>
            <a:srgbClr val="A4A3A4"/>
          </p15:clr>
        </p15:guide>
        <p15:guide id="31" pos="3360" userDrawn="1">
          <p15:clr>
            <a:srgbClr val="A4A3A4"/>
          </p15:clr>
        </p15:guide>
        <p15:guide id="32" pos="4320" userDrawn="1">
          <p15:clr>
            <a:srgbClr val="A4A3A4"/>
          </p15:clr>
        </p15:guide>
        <p15:guide id="33" pos="5280" userDrawn="1">
          <p15:clr>
            <a:srgbClr val="A4A3A4"/>
          </p15:clr>
        </p15:guide>
        <p15:guide id="34" pos="6240" userDrawn="1">
          <p15:clr>
            <a:srgbClr val="A4A3A4"/>
          </p15:clr>
        </p15:guide>
        <p15:guide id="35" pos="7200" userDrawn="1">
          <p15:clr>
            <a:srgbClr val="A4A3A4"/>
          </p15:clr>
        </p15:guide>
        <p15:guide id="36" orient="horz" pos="4224" userDrawn="1">
          <p15:clr>
            <a:srgbClr val="A4A3A4"/>
          </p15:clr>
        </p15:guide>
        <p15:guide id="37" orient="horz" pos="96" userDrawn="1">
          <p15:clr>
            <a:srgbClr val="A4A3A4"/>
          </p15:clr>
        </p15:guide>
        <p15:guide id="38" orient="horz" pos="41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BA0C2F"/>
    <a:srgbClr val="8C908E"/>
    <a:srgbClr val="BC1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/>
    <p:restoredTop sz="86027"/>
  </p:normalViewPr>
  <p:slideViewPr>
    <p:cSldViewPr snapToGrid="0" snapToObjects="1" showGuides="1">
      <p:cViewPr varScale="1">
        <p:scale>
          <a:sx n="108" d="100"/>
          <a:sy n="108" d="100"/>
        </p:scale>
        <p:origin x="1272" y="208"/>
      </p:cViewPr>
      <p:guideLst>
        <p:guide orient="horz"/>
        <p:guide orient="horz" pos="4320"/>
        <p:guide pos="120"/>
        <p:guide pos="7560"/>
        <p:guide orient="horz" pos="3456"/>
        <p:guide orient="horz" pos="2592"/>
        <p:guide orient="horz" pos="1728"/>
        <p:guide orient="horz" pos="864"/>
        <p:guide orient="horz" pos="3888"/>
        <p:guide orient="horz" pos="3024"/>
        <p:guide orient="horz" pos="2160"/>
        <p:guide orient="horz" pos="1296"/>
        <p:guide orient="horz" pos="432"/>
        <p:guide/>
        <p:guide pos="7680"/>
        <p:guide pos="1920"/>
        <p:guide pos="3840"/>
        <p:guide pos="5760"/>
        <p:guide pos="960"/>
        <p:guide pos="2880"/>
        <p:guide pos="4800"/>
        <p:guide pos="6720"/>
        <p:guide pos="1440"/>
        <p:guide pos="480"/>
        <p:guide pos="2400"/>
        <p:guide pos="3360"/>
        <p:guide pos="4320"/>
        <p:guide pos="5280"/>
        <p:guide pos="6240"/>
        <p:guide pos="7200"/>
        <p:guide orient="horz" pos="4224"/>
        <p:guide orient="horz" pos="96"/>
        <p:guide orient="horz" pos="41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011D7-FE6A-4143-A824-E8F0009F4A74}" type="datetimeFigureOut">
              <a:t>12/2/24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BF397-2A2E-5243-9C89-299CAB27239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051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DBF397-2A2E-5243-9C89-299CAB2723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848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 U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2644775" y="2728978"/>
            <a:ext cx="6902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0" i="0" kern="120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rPr>
              <a:t>Chartered by the state of Georgia in 1785, the University of Georgia is the birthplace of public higher education in America — launching our nation’s great tradition of world-class public education. What began as a commitment to inspire the next generation grows stronger today through global research, hands-on experiential learning and extensive outreach. One of America’s “Public Ivies” and a top 12 best value in public higher education, the University of Georgia tackles some of the world’s grand challenges</a:t>
            </a:r>
            <a:r>
              <a:rPr lang="en-US" sz="1400" b="0" i="0" kern="1200" baseline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US" sz="1400" b="0" i="0" kern="120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rPr>
              <a:t>— from combating infectious disease and securing the world’s food supply to advancing economic growth and analyzing the environment.</a:t>
            </a:r>
          </a:p>
          <a:p>
            <a:pPr algn="ctr"/>
            <a:r>
              <a:rPr lang="en-US" sz="1400" b="0" i="0" kern="120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rPr>
              <a:t> </a:t>
            </a:r>
          </a:p>
          <a:p>
            <a:pPr algn="ctr"/>
            <a:r>
              <a:rPr lang="en-US" sz="1400" b="0" i="0" kern="120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rPr>
              <a:t>Located in Classic City of Athens, approximately an hour northeast of Atlanta, Georgia’s flagship university thrives in a community that promotes the benefits of a culture-rich</a:t>
            </a:r>
            <a:r>
              <a:rPr lang="en-US" sz="1400" b="0" i="0" kern="1200" baseline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US" sz="1400" b="0" i="0" kern="120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rPr>
              <a:t>college town with a strong economic center.</a:t>
            </a:r>
            <a:endParaRPr lang="en-US" sz="1400" b="0" i="0"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85468" y="81079"/>
            <a:ext cx="12021064" cy="6695842"/>
          </a:xfrm>
          <a:prstGeom prst="rect">
            <a:avLst/>
          </a:prstGeom>
          <a:noFill/>
          <a:ln w="9525">
            <a:solidFill>
              <a:srgbClr val="BA0C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black and red logo&#10;&#10;Description automatically generated">
            <a:extLst>
              <a:ext uri="{FF2B5EF4-FFF2-40B4-BE49-F238E27FC236}">
                <a16:creationId xmlns:a16="http://schemas.microsoft.com/office/drawing/2014/main" id="{A4B00780-73DE-2FAB-B5E9-D1E967A34C6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219450" y="868064"/>
            <a:ext cx="1753100" cy="1347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6338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4320" userDrawn="1">
          <p15:clr>
            <a:srgbClr val="FBAE40"/>
          </p15:clr>
        </p15:guide>
        <p15:guide id="4" pos="4800" userDrawn="1">
          <p15:clr>
            <a:srgbClr val="FBAE40"/>
          </p15:clr>
        </p15:guide>
        <p15:guide id="5" pos="5280" userDrawn="1">
          <p15:clr>
            <a:srgbClr val="FBAE40"/>
          </p15:clr>
        </p15:guide>
        <p15:guide id="6" pos="5760" userDrawn="1">
          <p15:clr>
            <a:srgbClr val="FBAE40"/>
          </p15:clr>
        </p15:guide>
        <p15:guide id="7" pos="6240" userDrawn="1">
          <p15:clr>
            <a:srgbClr val="FBAE40"/>
          </p15:clr>
        </p15:guide>
        <p15:guide id="8" pos="6720" userDrawn="1">
          <p15:clr>
            <a:srgbClr val="FBAE40"/>
          </p15:clr>
        </p15:guide>
        <p15:guide id="9" pos="7200" userDrawn="1">
          <p15:clr>
            <a:srgbClr val="FBAE40"/>
          </p15:clr>
        </p15:guide>
        <p15:guide id="10" pos="7680" userDrawn="1">
          <p15:clr>
            <a:srgbClr val="FBAE40"/>
          </p15:clr>
        </p15:guide>
        <p15:guide id="11" pos="3360" userDrawn="1">
          <p15:clr>
            <a:srgbClr val="FBAE40"/>
          </p15:clr>
        </p15:guide>
        <p15:guide id="12" pos="2880" userDrawn="1">
          <p15:clr>
            <a:srgbClr val="FBAE40"/>
          </p15:clr>
        </p15:guide>
        <p15:guide id="13" pos="2400" userDrawn="1">
          <p15:clr>
            <a:srgbClr val="FBAE40"/>
          </p15:clr>
        </p15:guide>
        <p15:guide id="14" pos="1920" userDrawn="1">
          <p15:clr>
            <a:srgbClr val="FBAE40"/>
          </p15:clr>
        </p15:guide>
        <p15:guide id="15" pos="1440" userDrawn="1">
          <p15:clr>
            <a:srgbClr val="FBAE40"/>
          </p15:clr>
        </p15:guide>
        <p15:guide id="16" pos="960" userDrawn="1">
          <p15:clr>
            <a:srgbClr val="FBAE40"/>
          </p15:clr>
        </p15:guide>
        <p15:guide id="17" pos="480" userDrawn="1">
          <p15:clr>
            <a:srgbClr val="FBAE40"/>
          </p15:clr>
        </p15:guide>
        <p15:guide id="18" userDrawn="1">
          <p15:clr>
            <a:srgbClr val="FBAE40"/>
          </p15:clr>
        </p15:guide>
        <p15:guide id="19" orient="horz" pos="1728" userDrawn="1">
          <p15:clr>
            <a:srgbClr val="FBAE40"/>
          </p15:clr>
        </p15:guide>
        <p15:guide id="20" orient="horz" pos="1296" userDrawn="1">
          <p15:clr>
            <a:srgbClr val="FBAE40"/>
          </p15:clr>
        </p15:guide>
        <p15:guide id="21" orient="horz" pos="864" userDrawn="1">
          <p15:clr>
            <a:srgbClr val="FBAE40"/>
          </p15:clr>
        </p15:guide>
        <p15:guide id="22" orient="horz" pos="432" userDrawn="1">
          <p15:clr>
            <a:srgbClr val="FBAE40"/>
          </p15:clr>
        </p15:guide>
        <p15:guide id="23" orient="horz" userDrawn="1">
          <p15:clr>
            <a:srgbClr val="FBAE40"/>
          </p15:clr>
        </p15:guide>
        <p15:guide id="24" orient="horz" pos="2592" userDrawn="1">
          <p15:clr>
            <a:srgbClr val="FBAE40"/>
          </p15:clr>
        </p15:guide>
        <p15:guide id="25" orient="horz" pos="3024" userDrawn="1">
          <p15:clr>
            <a:srgbClr val="FBAE40"/>
          </p15:clr>
        </p15:guide>
        <p15:guide id="26" orient="horz" pos="3456" userDrawn="1">
          <p15:clr>
            <a:srgbClr val="FBAE40"/>
          </p15:clr>
        </p15:guide>
        <p15:guide id="27" orient="horz" pos="3888" userDrawn="1">
          <p15:clr>
            <a:srgbClr val="FBAE40"/>
          </p15:clr>
        </p15:guide>
        <p15:guide id="28" orient="horz" pos="432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12192000" cy="686609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C1E3E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85468" y="81079"/>
            <a:ext cx="12021064" cy="6695842"/>
          </a:xfrm>
          <a:prstGeom prst="rect">
            <a:avLst/>
          </a:prstGeom>
          <a:noFill/>
          <a:ln w="9525">
            <a:solidFill>
              <a:srgbClr val="BA0C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439862" y="2587664"/>
            <a:ext cx="9312275" cy="841336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4800" b="1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sz="4800" b="1" i="0">
                <a:latin typeface="Arial" charset="0"/>
                <a:ea typeface="Arial" charset="0"/>
                <a:cs typeface="Arial" charset="0"/>
              </a:rPr>
              <a:t>Title 48–54 Pt Arial Bold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439863" y="3429000"/>
            <a:ext cx="9312275" cy="43799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/>
              <a:t>Secondary Title or Presenter’s Name 20–24 Pt Arial</a:t>
            </a:r>
          </a:p>
        </p:txBody>
      </p:sp>
    </p:spTree>
    <p:extLst>
      <p:ext uri="{BB962C8B-B14F-4D97-AF65-F5344CB8AC3E}">
        <p14:creationId xmlns:p14="http://schemas.microsoft.com/office/powerpoint/2010/main" val="6671724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320">
          <p15:clr>
            <a:srgbClr val="FBAE40"/>
          </p15:clr>
        </p15:guide>
        <p15:guide id="4" pos="4800">
          <p15:clr>
            <a:srgbClr val="FBAE40"/>
          </p15:clr>
        </p15:guide>
        <p15:guide id="5" pos="5280">
          <p15:clr>
            <a:srgbClr val="FBAE40"/>
          </p15:clr>
        </p15:guide>
        <p15:guide id="6" pos="5760">
          <p15:clr>
            <a:srgbClr val="FBAE40"/>
          </p15:clr>
        </p15:guide>
        <p15:guide id="7" pos="6240">
          <p15:clr>
            <a:srgbClr val="FBAE40"/>
          </p15:clr>
        </p15:guide>
        <p15:guide id="8" pos="6720">
          <p15:clr>
            <a:srgbClr val="FBAE40"/>
          </p15:clr>
        </p15:guide>
        <p15:guide id="9" pos="7200">
          <p15:clr>
            <a:srgbClr val="FBAE40"/>
          </p15:clr>
        </p15:guide>
        <p15:guide id="10" pos="7680">
          <p15:clr>
            <a:srgbClr val="FBAE40"/>
          </p15:clr>
        </p15:guide>
        <p15:guide id="11" pos="3360">
          <p15:clr>
            <a:srgbClr val="FBAE40"/>
          </p15:clr>
        </p15:guide>
        <p15:guide id="12" pos="2880">
          <p15:clr>
            <a:srgbClr val="FBAE40"/>
          </p15:clr>
        </p15:guide>
        <p15:guide id="13" pos="2400">
          <p15:clr>
            <a:srgbClr val="FBAE40"/>
          </p15:clr>
        </p15:guide>
        <p15:guide id="14" pos="1920">
          <p15:clr>
            <a:srgbClr val="FBAE40"/>
          </p15:clr>
        </p15:guide>
        <p15:guide id="15" pos="1440">
          <p15:clr>
            <a:srgbClr val="FBAE40"/>
          </p15:clr>
        </p15:guide>
        <p15:guide id="16" pos="960">
          <p15:clr>
            <a:srgbClr val="FBAE40"/>
          </p15:clr>
        </p15:guide>
        <p15:guide id="17" pos="480">
          <p15:clr>
            <a:srgbClr val="FBAE40"/>
          </p15:clr>
        </p15:guide>
        <p15:guide id="18">
          <p15:clr>
            <a:srgbClr val="FBAE40"/>
          </p15:clr>
        </p15:guide>
        <p15:guide id="19" orient="horz" pos="1728">
          <p15:clr>
            <a:srgbClr val="FBAE40"/>
          </p15:clr>
        </p15:guide>
        <p15:guide id="20" orient="horz" pos="1296">
          <p15:clr>
            <a:srgbClr val="FBAE40"/>
          </p15:clr>
        </p15:guide>
        <p15:guide id="21" orient="horz" pos="864">
          <p15:clr>
            <a:srgbClr val="FBAE40"/>
          </p15:clr>
        </p15:guide>
        <p15:guide id="22" orient="horz" pos="432">
          <p15:clr>
            <a:srgbClr val="FBAE40"/>
          </p15:clr>
        </p15:guide>
        <p15:guide id="23" orient="horz">
          <p15:clr>
            <a:srgbClr val="FBAE40"/>
          </p15:clr>
        </p15:guide>
        <p15:guide id="24" orient="horz" pos="2592">
          <p15:clr>
            <a:srgbClr val="FBAE40"/>
          </p15:clr>
        </p15:guide>
        <p15:guide id="25" orient="horz" pos="3024">
          <p15:clr>
            <a:srgbClr val="FBAE40"/>
          </p15:clr>
        </p15:guide>
        <p15:guide id="26" orient="horz" pos="3456">
          <p15:clr>
            <a:srgbClr val="FBAE40"/>
          </p15:clr>
        </p15:guide>
        <p15:guide id="27" orient="horz" pos="3888">
          <p15:clr>
            <a:srgbClr val="FBAE40"/>
          </p15:clr>
        </p15:guide>
        <p15:guide id="28" orient="horz" pos="432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4572000" cy="686609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C1E3E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85468" y="81079"/>
            <a:ext cx="4486532" cy="6695842"/>
            <a:chOff x="85468" y="81079"/>
            <a:chExt cx="4486532" cy="6695842"/>
          </a:xfrm>
        </p:grpSpPr>
        <p:cxnSp>
          <p:nvCxnSpPr>
            <p:cNvPr id="9" name="Straight Connector 8"/>
            <p:cNvCxnSpPr/>
            <p:nvPr/>
          </p:nvCxnSpPr>
          <p:spPr>
            <a:xfrm flipH="1">
              <a:off x="85468" y="81079"/>
              <a:ext cx="4486532" cy="0"/>
            </a:xfrm>
            <a:prstGeom prst="line">
              <a:avLst/>
            </a:prstGeom>
            <a:ln w="95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85468" y="81079"/>
              <a:ext cx="0" cy="6695842"/>
            </a:xfrm>
            <a:prstGeom prst="line">
              <a:avLst/>
            </a:prstGeom>
            <a:ln w="95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85468" y="6776921"/>
              <a:ext cx="4486532" cy="0"/>
            </a:xfrm>
            <a:prstGeom prst="line">
              <a:avLst/>
            </a:prstGeom>
            <a:ln w="95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 Placeholder 28"/>
          <p:cNvSpPr>
            <a:spLocks noGrp="1"/>
          </p:cNvSpPr>
          <p:nvPr>
            <p:ph type="body" sz="quarter" idx="11" hasCustomPrompt="1"/>
          </p:nvPr>
        </p:nvSpPr>
        <p:spPr>
          <a:xfrm>
            <a:off x="669925" y="2925264"/>
            <a:ext cx="3328988" cy="6985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sz="2000" b="0" i="0">
                <a:latin typeface="Arial" charset="0"/>
                <a:ea typeface="Arial" charset="0"/>
                <a:cs typeface="Arial" charset="0"/>
              </a:defRPr>
            </a:lvl2pPr>
            <a:lvl3pPr>
              <a:defRPr sz="2000" b="0" i="0">
                <a:latin typeface="Arial" charset="0"/>
                <a:ea typeface="Arial" charset="0"/>
                <a:cs typeface="Arial" charset="0"/>
              </a:defRPr>
            </a:lvl3pPr>
            <a:lvl4pPr>
              <a:defRPr sz="2000" b="0" i="0">
                <a:latin typeface="Arial" charset="0"/>
                <a:ea typeface="Arial" charset="0"/>
                <a:cs typeface="Arial" charset="0"/>
              </a:defRPr>
            </a:lvl4pPr>
            <a:lvl5pPr>
              <a:defRPr sz="20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Name or Secondary Title 20–24 Pt Arial</a:t>
            </a:r>
          </a:p>
        </p:txBody>
      </p:sp>
      <p:sp>
        <p:nvSpPr>
          <p:cNvPr id="28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670233" y="1552920"/>
            <a:ext cx="3328362" cy="137234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000" b="1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sz="4000" b="1" i="0">
                <a:latin typeface="Arial" charset="0"/>
                <a:ea typeface="Arial" charset="0"/>
                <a:cs typeface="Arial" charset="0"/>
              </a:rPr>
              <a:t>Title 36–44 Pt Arial Bold</a:t>
            </a:r>
            <a:endParaRPr lang="en-US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0"/>
            <a:ext cx="7620000" cy="6865938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/>
            </a:lvl1pPr>
          </a:lstStyle>
          <a:p>
            <a:r>
              <a:rPr lang="en-US"/>
              <a:t>Click icon and select an image. Use the CROP tool under the PICTURE FORMAT tab to adjust.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6957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320">
          <p15:clr>
            <a:srgbClr val="FBAE40"/>
          </p15:clr>
        </p15:guide>
        <p15:guide id="4" pos="4800">
          <p15:clr>
            <a:srgbClr val="FBAE40"/>
          </p15:clr>
        </p15:guide>
        <p15:guide id="5" pos="5280">
          <p15:clr>
            <a:srgbClr val="FBAE40"/>
          </p15:clr>
        </p15:guide>
        <p15:guide id="6" pos="5760">
          <p15:clr>
            <a:srgbClr val="FBAE40"/>
          </p15:clr>
        </p15:guide>
        <p15:guide id="7" pos="6240">
          <p15:clr>
            <a:srgbClr val="FBAE40"/>
          </p15:clr>
        </p15:guide>
        <p15:guide id="8" pos="6720">
          <p15:clr>
            <a:srgbClr val="FBAE40"/>
          </p15:clr>
        </p15:guide>
        <p15:guide id="9" pos="7200">
          <p15:clr>
            <a:srgbClr val="FBAE40"/>
          </p15:clr>
        </p15:guide>
        <p15:guide id="10" pos="7680">
          <p15:clr>
            <a:srgbClr val="FBAE40"/>
          </p15:clr>
        </p15:guide>
        <p15:guide id="11" pos="3360">
          <p15:clr>
            <a:srgbClr val="FBAE40"/>
          </p15:clr>
        </p15:guide>
        <p15:guide id="12" pos="2880">
          <p15:clr>
            <a:srgbClr val="FBAE40"/>
          </p15:clr>
        </p15:guide>
        <p15:guide id="13" pos="2400">
          <p15:clr>
            <a:srgbClr val="FBAE40"/>
          </p15:clr>
        </p15:guide>
        <p15:guide id="14" pos="1920">
          <p15:clr>
            <a:srgbClr val="FBAE40"/>
          </p15:clr>
        </p15:guide>
        <p15:guide id="15" pos="1440">
          <p15:clr>
            <a:srgbClr val="FBAE40"/>
          </p15:clr>
        </p15:guide>
        <p15:guide id="16" pos="960">
          <p15:clr>
            <a:srgbClr val="FBAE40"/>
          </p15:clr>
        </p15:guide>
        <p15:guide id="17" pos="480">
          <p15:clr>
            <a:srgbClr val="FBAE40"/>
          </p15:clr>
        </p15:guide>
        <p15:guide id="18">
          <p15:clr>
            <a:srgbClr val="FBAE40"/>
          </p15:clr>
        </p15:guide>
        <p15:guide id="19" orient="horz" pos="1728">
          <p15:clr>
            <a:srgbClr val="FBAE40"/>
          </p15:clr>
        </p15:guide>
        <p15:guide id="20" orient="horz" pos="1296">
          <p15:clr>
            <a:srgbClr val="FBAE40"/>
          </p15:clr>
        </p15:guide>
        <p15:guide id="21" orient="horz" pos="864">
          <p15:clr>
            <a:srgbClr val="FBAE40"/>
          </p15:clr>
        </p15:guide>
        <p15:guide id="22" orient="horz" pos="432">
          <p15:clr>
            <a:srgbClr val="FBAE40"/>
          </p15:clr>
        </p15:guide>
        <p15:guide id="23" orient="horz">
          <p15:clr>
            <a:srgbClr val="FBAE40"/>
          </p15:clr>
        </p15:guide>
        <p15:guide id="24" orient="horz" pos="2592">
          <p15:clr>
            <a:srgbClr val="FBAE40"/>
          </p15:clr>
        </p15:guide>
        <p15:guide id="25" orient="horz" pos="3024">
          <p15:clr>
            <a:srgbClr val="FBAE40"/>
          </p15:clr>
        </p15:guide>
        <p15:guide id="26" orient="horz" pos="3456">
          <p15:clr>
            <a:srgbClr val="FBAE40"/>
          </p15:clr>
        </p15:guide>
        <p15:guide id="27" orient="horz" pos="3888">
          <p15:clr>
            <a:srgbClr val="FBAE40"/>
          </p15:clr>
        </p15:guide>
        <p15:guide id="28" orient="horz" pos="432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5486400"/>
            <a:ext cx="12192000" cy="137969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C1E3E"/>
              </a:solidFill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5468" y="5486400"/>
            <a:ext cx="0" cy="1290521"/>
          </a:xfrm>
          <a:prstGeom prst="line">
            <a:avLst/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12106532" y="5486400"/>
            <a:ext cx="0" cy="1290521"/>
          </a:xfrm>
          <a:prstGeom prst="line">
            <a:avLst/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 flipH="1">
            <a:off x="85469" y="6776921"/>
            <a:ext cx="12021063" cy="0"/>
          </a:xfrm>
          <a:prstGeom prst="line">
            <a:avLst/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670232" y="5613651"/>
            <a:ext cx="8604395" cy="625783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000" b="1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sz="4000" b="1" i="0">
                <a:latin typeface="Arial" charset="0"/>
                <a:ea typeface="Arial" charset="0"/>
                <a:cs typeface="Arial" charset="0"/>
              </a:rPr>
              <a:t>Title 36–44 Pt Arial Bold</a:t>
            </a:r>
            <a:endParaRPr lang="en-US"/>
          </a:p>
        </p:txBody>
      </p:sp>
      <p:sp>
        <p:nvSpPr>
          <p:cNvPr id="18" name="Text Placeholder 28"/>
          <p:cNvSpPr>
            <a:spLocks noGrp="1"/>
          </p:cNvSpPr>
          <p:nvPr>
            <p:ph type="body" sz="quarter" idx="11" hasCustomPrompt="1"/>
          </p:nvPr>
        </p:nvSpPr>
        <p:spPr>
          <a:xfrm>
            <a:off x="670230" y="6239435"/>
            <a:ext cx="8604397" cy="36883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sz="2000" b="0" i="0">
                <a:latin typeface="Arial" charset="0"/>
                <a:ea typeface="Arial" charset="0"/>
                <a:cs typeface="Arial" charset="0"/>
              </a:defRPr>
            </a:lvl2pPr>
            <a:lvl3pPr>
              <a:defRPr sz="2000" b="0" i="0">
                <a:latin typeface="Arial" charset="0"/>
                <a:ea typeface="Arial" charset="0"/>
                <a:cs typeface="Arial" charset="0"/>
              </a:defRPr>
            </a:lvl3pPr>
            <a:lvl4pPr>
              <a:defRPr sz="2000" b="0" i="0">
                <a:latin typeface="Arial" charset="0"/>
                <a:ea typeface="Arial" charset="0"/>
                <a:cs typeface="Arial" charset="0"/>
              </a:defRPr>
            </a:lvl4pPr>
            <a:lvl5pPr>
              <a:defRPr sz="20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Name or Secondary Title 20–24 Pt Arial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5486400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/>
            </a:lvl1pPr>
          </a:lstStyle>
          <a:p>
            <a:r>
              <a:rPr lang="en-US"/>
              <a:t>Click icon and select an image. Use the CROP tool under the PICTURE FORMAT tab to adjust.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8967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320">
          <p15:clr>
            <a:srgbClr val="FBAE40"/>
          </p15:clr>
        </p15:guide>
        <p15:guide id="4" pos="4800">
          <p15:clr>
            <a:srgbClr val="FBAE40"/>
          </p15:clr>
        </p15:guide>
        <p15:guide id="5" pos="5280">
          <p15:clr>
            <a:srgbClr val="FBAE40"/>
          </p15:clr>
        </p15:guide>
        <p15:guide id="6" pos="5760">
          <p15:clr>
            <a:srgbClr val="FBAE40"/>
          </p15:clr>
        </p15:guide>
        <p15:guide id="7" pos="6240">
          <p15:clr>
            <a:srgbClr val="FBAE40"/>
          </p15:clr>
        </p15:guide>
        <p15:guide id="8" pos="6720">
          <p15:clr>
            <a:srgbClr val="FBAE40"/>
          </p15:clr>
        </p15:guide>
        <p15:guide id="9" pos="7200">
          <p15:clr>
            <a:srgbClr val="FBAE40"/>
          </p15:clr>
        </p15:guide>
        <p15:guide id="10" pos="7680">
          <p15:clr>
            <a:srgbClr val="FBAE40"/>
          </p15:clr>
        </p15:guide>
        <p15:guide id="11" pos="3360">
          <p15:clr>
            <a:srgbClr val="FBAE40"/>
          </p15:clr>
        </p15:guide>
        <p15:guide id="12" pos="2880">
          <p15:clr>
            <a:srgbClr val="FBAE40"/>
          </p15:clr>
        </p15:guide>
        <p15:guide id="13" pos="2400">
          <p15:clr>
            <a:srgbClr val="FBAE40"/>
          </p15:clr>
        </p15:guide>
        <p15:guide id="14" pos="1920">
          <p15:clr>
            <a:srgbClr val="FBAE40"/>
          </p15:clr>
        </p15:guide>
        <p15:guide id="15" pos="1440">
          <p15:clr>
            <a:srgbClr val="FBAE40"/>
          </p15:clr>
        </p15:guide>
        <p15:guide id="16" pos="960">
          <p15:clr>
            <a:srgbClr val="FBAE40"/>
          </p15:clr>
        </p15:guide>
        <p15:guide id="17" pos="480">
          <p15:clr>
            <a:srgbClr val="FBAE40"/>
          </p15:clr>
        </p15:guide>
        <p15:guide id="18">
          <p15:clr>
            <a:srgbClr val="FBAE40"/>
          </p15:clr>
        </p15:guide>
        <p15:guide id="19" orient="horz" pos="1728">
          <p15:clr>
            <a:srgbClr val="FBAE40"/>
          </p15:clr>
        </p15:guide>
        <p15:guide id="20" orient="horz" pos="1296">
          <p15:clr>
            <a:srgbClr val="FBAE40"/>
          </p15:clr>
        </p15:guide>
        <p15:guide id="21" orient="horz" pos="864">
          <p15:clr>
            <a:srgbClr val="FBAE40"/>
          </p15:clr>
        </p15:guide>
        <p15:guide id="22" orient="horz" pos="432">
          <p15:clr>
            <a:srgbClr val="FBAE40"/>
          </p15:clr>
        </p15:guide>
        <p15:guide id="23" orient="horz">
          <p15:clr>
            <a:srgbClr val="FBAE40"/>
          </p15:clr>
        </p15:guide>
        <p15:guide id="24" orient="horz" pos="2592">
          <p15:clr>
            <a:srgbClr val="FBAE40"/>
          </p15:clr>
        </p15:guide>
        <p15:guide id="25" orient="horz" pos="3024">
          <p15:clr>
            <a:srgbClr val="FBAE40"/>
          </p15:clr>
        </p15:guide>
        <p15:guide id="26" orient="horz" pos="3456">
          <p15:clr>
            <a:srgbClr val="FBAE40"/>
          </p15:clr>
        </p15:guide>
        <p15:guide id="27" orient="horz" pos="3888">
          <p15:clr>
            <a:srgbClr val="FBAE40"/>
          </p15:clr>
        </p15:guide>
        <p15:guide id="28" orient="horz" pos="432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172200"/>
            <a:ext cx="12192000" cy="69389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C1E3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85468" y="81079"/>
            <a:ext cx="12021064" cy="6695842"/>
          </a:xfrm>
          <a:prstGeom prst="rect">
            <a:avLst/>
          </a:prstGeom>
          <a:noFill/>
          <a:ln w="9525">
            <a:solidFill>
              <a:srgbClr val="BA0C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931863" y="2226876"/>
            <a:ext cx="10328275" cy="90821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4800" b="1" i="1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sz="4800" b="1" i="1">
                <a:latin typeface="Arial" charset="0"/>
                <a:ea typeface="Arial" charset="0"/>
                <a:cs typeface="Arial" charset="0"/>
              </a:rPr>
              <a:t>Thank you 48 Pt Arial Bold Italic.</a:t>
            </a:r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922338" y="3280295"/>
            <a:ext cx="10334625" cy="469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0" i="1" baseline="0"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sz="2000" b="0" i="1">
                <a:latin typeface="Arial" charset="0"/>
                <a:ea typeface="Arial" charset="0"/>
                <a:cs typeface="Arial" charset="0"/>
              </a:rPr>
              <a:t>Questions? OR Contact Information OR Closing Statement 20 Pt Arial Italic</a:t>
            </a:r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B4DBF27-8252-6A2A-9FCD-FC7DFF6350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5361" y="6303097"/>
            <a:ext cx="3191011" cy="361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926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320">
          <p15:clr>
            <a:srgbClr val="FBAE40"/>
          </p15:clr>
        </p15:guide>
        <p15:guide id="4" pos="4800">
          <p15:clr>
            <a:srgbClr val="FBAE40"/>
          </p15:clr>
        </p15:guide>
        <p15:guide id="5" pos="5280">
          <p15:clr>
            <a:srgbClr val="FBAE40"/>
          </p15:clr>
        </p15:guide>
        <p15:guide id="6" pos="5760">
          <p15:clr>
            <a:srgbClr val="FBAE40"/>
          </p15:clr>
        </p15:guide>
        <p15:guide id="7" pos="6240">
          <p15:clr>
            <a:srgbClr val="FBAE40"/>
          </p15:clr>
        </p15:guide>
        <p15:guide id="8" pos="6720">
          <p15:clr>
            <a:srgbClr val="FBAE40"/>
          </p15:clr>
        </p15:guide>
        <p15:guide id="9" pos="7200">
          <p15:clr>
            <a:srgbClr val="FBAE40"/>
          </p15:clr>
        </p15:guide>
        <p15:guide id="10" pos="7680">
          <p15:clr>
            <a:srgbClr val="FBAE40"/>
          </p15:clr>
        </p15:guide>
        <p15:guide id="11" pos="3360">
          <p15:clr>
            <a:srgbClr val="FBAE40"/>
          </p15:clr>
        </p15:guide>
        <p15:guide id="12" pos="2880">
          <p15:clr>
            <a:srgbClr val="FBAE40"/>
          </p15:clr>
        </p15:guide>
        <p15:guide id="13" pos="2400">
          <p15:clr>
            <a:srgbClr val="FBAE40"/>
          </p15:clr>
        </p15:guide>
        <p15:guide id="14" pos="1920">
          <p15:clr>
            <a:srgbClr val="FBAE40"/>
          </p15:clr>
        </p15:guide>
        <p15:guide id="15" pos="1440">
          <p15:clr>
            <a:srgbClr val="FBAE40"/>
          </p15:clr>
        </p15:guide>
        <p15:guide id="16" pos="960">
          <p15:clr>
            <a:srgbClr val="FBAE40"/>
          </p15:clr>
        </p15:guide>
        <p15:guide id="17" pos="480">
          <p15:clr>
            <a:srgbClr val="FBAE40"/>
          </p15:clr>
        </p15:guide>
        <p15:guide id="18">
          <p15:clr>
            <a:srgbClr val="FBAE40"/>
          </p15:clr>
        </p15:guide>
        <p15:guide id="19" orient="horz" pos="1728">
          <p15:clr>
            <a:srgbClr val="FBAE40"/>
          </p15:clr>
        </p15:guide>
        <p15:guide id="20" orient="horz" pos="1296">
          <p15:clr>
            <a:srgbClr val="FBAE40"/>
          </p15:clr>
        </p15:guide>
        <p15:guide id="21" orient="horz" pos="864">
          <p15:clr>
            <a:srgbClr val="FBAE40"/>
          </p15:clr>
        </p15:guide>
        <p15:guide id="22" orient="horz" pos="432">
          <p15:clr>
            <a:srgbClr val="FBAE40"/>
          </p15:clr>
        </p15:guide>
        <p15:guide id="23" orient="horz">
          <p15:clr>
            <a:srgbClr val="FBAE40"/>
          </p15:clr>
        </p15:guide>
        <p15:guide id="24" orient="horz" pos="2592">
          <p15:clr>
            <a:srgbClr val="FBAE40"/>
          </p15:clr>
        </p15:guide>
        <p15:guide id="25" orient="horz" pos="3024">
          <p15:clr>
            <a:srgbClr val="FBAE40"/>
          </p15:clr>
        </p15:guide>
        <p15:guide id="26" orient="horz" pos="3456">
          <p15:clr>
            <a:srgbClr val="FBAE40"/>
          </p15:clr>
        </p15:guide>
        <p15:guide id="27" orient="horz" pos="3888">
          <p15:clr>
            <a:srgbClr val="FBAE40"/>
          </p15:clr>
        </p15:guide>
        <p15:guide id="28" orient="horz" pos="43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6609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C1E3E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813276"/>
            <a:ext cx="2607471" cy="3788709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85468" y="81079"/>
            <a:ext cx="12021064" cy="6695842"/>
          </a:xfrm>
          <a:prstGeom prst="rect">
            <a:avLst/>
          </a:prstGeom>
          <a:noFill/>
          <a:ln w="9525">
            <a:solidFill>
              <a:srgbClr val="BA0C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201738" y="2009415"/>
            <a:ext cx="9788525" cy="1228654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6600" b="1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b="1" i="0">
                <a:latin typeface="Arial" charset="0"/>
                <a:ea typeface="Arial" charset="0"/>
                <a:cs typeface="Arial" charset="0"/>
              </a:defRPr>
            </a:lvl2pPr>
            <a:lvl3pPr>
              <a:defRPr b="1" i="0">
                <a:latin typeface="Arial" charset="0"/>
                <a:ea typeface="Arial" charset="0"/>
                <a:cs typeface="Arial" charset="0"/>
              </a:defRPr>
            </a:lvl3pPr>
            <a:lvl4pPr>
              <a:defRPr b="1" i="0">
                <a:latin typeface="Arial" charset="0"/>
                <a:ea typeface="Arial" charset="0"/>
                <a:cs typeface="Arial" charset="0"/>
              </a:defRPr>
            </a:lvl4pPr>
            <a:lvl5pPr>
              <a:defRPr b="1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sz="6600"/>
              <a:t>Title 60–72 Pt Arial Bold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201738" y="4278498"/>
            <a:ext cx="9788525" cy="43927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0" i="1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sz="2000" b="0" i="1">
                <a:latin typeface="Arial" charset="0"/>
                <a:ea typeface="Arial" charset="0"/>
                <a:cs typeface="Arial" charset="0"/>
              </a:rPr>
              <a:t>Presenter’s Name 20–24 Pt Arial Italic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201738" y="3238069"/>
            <a:ext cx="9788525" cy="57943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b="0" i="0">
                <a:latin typeface="Arial" charset="0"/>
                <a:ea typeface="Arial" charset="0"/>
                <a:cs typeface="Arial" charset="0"/>
              </a:rPr>
              <a:t>Presenter’s Name or Secondary Title 24–32 Pt Arial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D32B8E-69B4-72CC-2538-A0C04C7AFA3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265778" y="5823256"/>
            <a:ext cx="1660444" cy="579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5956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320">
          <p15:clr>
            <a:srgbClr val="FBAE40"/>
          </p15:clr>
        </p15:guide>
        <p15:guide id="4" pos="4800">
          <p15:clr>
            <a:srgbClr val="FBAE40"/>
          </p15:clr>
        </p15:guide>
        <p15:guide id="5" pos="5280">
          <p15:clr>
            <a:srgbClr val="FBAE40"/>
          </p15:clr>
        </p15:guide>
        <p15:guide id="6" pos="5760">
          <p15:clr>
            <a:srgbClr val="FBAE40"/>
          </p15:clr>
        </p15:guide>
        <p15:guide id="7" pos="6240">
          <p15:clr>
            <a:srgbClr val="FBAE40"/>
          </p15:clr>
        </p15:guide>
        <p15:guide id="8" pos="6720">
          <p15:clr>
            <a:srgbClr val="FBAE40"/>
          </p15:clr>
        </p15:guide>
        <p15:guide id="9" pos="7200">
          <p15:clr>
            <a:srgbClr val="FBAE40"/>
          </p15:clr>
        </p15:guide>
        <p15:guide id="10" pos="7680">
          <p15:clr>
            <a:srgbClr val="FBAE40"/>
          </p15:clr>
        </p15:guide>
        <p15:guide id="11" pos="3360">
          <p15:clr>
            <a:srgbClr val="FBAE40"/>
          </p15:clr>
        </p15:guide>
        <p15:guide id="12" pos="2880">
          <p15:clr>
            <a:srgbClr val="FBAE40"/>
          </p15:clr>
        </p15:guide>
        <p15:guide id="13" pos="2400">
          <p15:clr>
            <a:srgbClr val="FBAE40"/>
          </p15:clr>
        </p15:guide>
        <p15:guide id="14" pos="1920">
          <p15:clr>
            <a:srgbClr val="FBAE40"/>
          </p15:clr>
        </p15:guide>
        <p15:guide id="15" pos="1440">
          <p15:clr>
            <a:srgbClr val="FBAE40"/>
          </p15:clr>
        </p15:guide>
        <p15:guide id="16" pos="960">
          <p15:clr>
            <a:srgbClr val="FBAE40"/>
          </p15:clr>
        </p15:guide>
        <p15:guide id="17" pos="480">
          <p15:clr>
            <a:srgbClr val="FBAE40"/>
          </p15:clr>
        </p15:guide>
        <p15:guide id="18">
          <p15:clr>
            <a:srgbClr val="FBAE40"/>
          </p15:clr>
        </p15:guide>
        <p15:guide id="19" orient="horz" pos="1728">
          <p15:clr>
            <a:srgbClr val="FBAE40"/>
          </p15:clr>
        </p15:guide>
        <p15:guide id="20" orient="horz" pos="1296">
          <p15:clr>
            <a:srgbClr val="FBAE40"/>
          </p15:clr>
        </p15:guide>
        <p15:guide id="21" orient="horz" pos="864">
          <p15:clr>
            <a:srgbClr val="FBAE40"/>
          </p15:clr>
        </p15:guide>
        <p15:guide id="22" orient="horz" pos="432">
          <p15:clr>
            <a:srgbClr val="FBAE40"/>
          </p15:clr>
        </p15:guide>
        <p15:guide id="23" orient="horz">
          <p15:clr>
            <a:srgbClr val="FBAE40"/>
          </p15:clr>
        </p15:guide>
        <p15:guide id="24" orient="horz" pos="2592">
          <p15:clr>
            <a:srgbClr val="FBAE40"/>
          </p15:clr>
        </p15:guide>
        <p15:guide id="25" orient="horz" pos="3024">
          <p15:clr>
            <a:srgbClr val="FBAE40"/>
          </p15:clr>
        </p15:guide>
        <p15:guide id="26" orient="horz" pos="3456">
          <p15:clr>
            <a:srgbClr val="FBAE40"/>
          </p15:clr>
        </p15:guide>
        <p15:guide id="27" orient="horz" pos="3888">
          <p15:clr>
            <a:srgbClr val="FBAE40"/>
          </p15:clr>
        </p15:guide>
        <p15:guide id="28" orient="horz" pos="43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 userDrawn="1"/>
        </p:nvSpPr>
        <p:spPr>
          <a:xfrm>
            <a:off x="0" y="0"/>
            <a:ext cx="4572000" cy="686609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C1E3E"/>
              </a:solidFill>
            </a:endParaRP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85468" y="81079"/>
            <a:ext cx="4483743" cy="6695842"/>
            <a:chOff x="85468" y="81079"/>
            <a:chExt cx="4486532" cy="6695842"/>
          </a:xfrm>
        </p:grpSpPr>
        <p:cxnSp>
          <p:nvCxnSpPr>
            <p:cNvPr id="20" name="Straight Connector 19"/>
            <p:cNvCxnSpPr/>
            <p:nvPr/>
          </p:nvCxnSpPr>
          <p:spPr>
            <a:xfrm flipH="1">
              <a:off x="85468" y="81079"/>
              <a:ext cx="4486532" cy="0"/>
            </a:xfrm>
            <a:prstGeom prst="line">
              <a:avLst/>
            </a:prstGeom>
            <a:ln w="95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85468" y="81079"/>
              <a:ext cx="0" cy="6695842"/>
            </a:xfrm>
            <a:prstGeom prst="line">
              <a:avLst/>
            </a:prstGeom>
            <a:ln w="95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85468" y="6776921"/>
              <a:ext cx="4486532" cy="0"/>
            </a:xfrm>
            <a:prstGeom prst="line">
              <a:avLst/>
            </a:prstGeom>
            <a:ln w="95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330496"/>
            <a:ext cx="2053177" cy="2983308"/>
          </a:xfrm>
          <a:prstGeom prst="rect">
            <a:avLst/>
          </a:prstGeom>
        </p:spPr>
      </p:pic>
      <p:sp>
        <p:nvSpPr>
          <p:cNvPr id="34" name="Text Placeholder 33"/>
          <p:cNvSpPr>
            <a:spLocks noGrp="1"/>
          </p:cNvSpPr>
          <p:nvPr>
            <p:ph type="body" sz="quarter" idx="12" hasCustomPrompt="1"/>
          </p:nvPr>
        </p:nvSpPr>
        <p:spPr>
          <a:xfrm>
            <a:off x="677609" y="4392510"/>
            <a:ext cx="3328988" cy="71737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i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sz="2000" b="0" i="1">
                <a:latin typeface="Arial" charset="0"/>
                <a:ea typeface="Arial" charset="0"/>
                <a:cs typeface="Arial" charset="0"/>
              </a:rPr>
              <a:t>Presenter’s Name 20 Pt Arial Italic</a:t>
            </a:r>
            <a:endParaRPr lang="en-US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13" hasCustomPrompt="1"/>
          </p:nvPr>
        </p:nvSpPr>
        <p:spPr>
          <a:xfrm>
            <a:off x="4568825" y="0"/>
            <a:ext cx="7623175" cy="6865938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icon and select an image. Use the CROP tool under the PICTURE FORMAT tab to adjust.</a:t>
            </a:r>
          </a:p>
          <a:p>
            <a:endParaRPr lang="en-US"/>
          </a:p>
        </p:txBody>
      </p:sp>
      <p:sp>
        <p:nvSpPr>
          <p:cNvPr id="13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677609" y="3009788"/>
            <a:ext cx="3328988" cy="6985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sz="2000" b="0" i="0">
                <a:latin typeface="Arial" charset="0"/>
                <a:ea typeface="Arial" charset="0"/>
                <a:cs typeface="Arial" charset="0"/>
              </a:defRPr>
            </a:lvl2pPr>
            <a:lvl3pPr>
              <a:defRPr sz="2000" b="0" i="0">
                <a:latin typeface="Arial" charset="0"/>
                <a:ea typeface="Arial" charset="0"/>
                <a:cs typeface="Arial" charset="0"/>
              </a:defRPr>
            </a:lvl3pPr>
            <a:lvl4pPr>
              <a:defRPr sz="2000" b="0" i="0">
                <a:latin typeface="Arial" charset="0"/>
                <a:ea typeface="Arial" charset="0"/>
                <a:cs typeface="Arial" charset="0"/>
              </a:defRPr>
            </a:lvl4pPr>
            <a:lvl5pPr>
              <a:defRPr sz="20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Name or Secondary Title 20–24 Pt Arial</a:t>
            </a:r>
          </a:p>
        </p:txBody>
      </p:sp>
      <p:sp>
        <p:nvSpPr>
          <p:cNvPr id="14" name="Text Placehold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677917" y="1637444"/>
            <a:ext cx="3328362" cy="137234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000" b="1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sz="4000" b="1" i="0">
                <a:latin typeface="Arial" charset="0"/>
                <a:ea typeface="Arial" charset="0"/>
                <a:cs typeface="Arial" charset="0"/>
              </a:rPr>
              <a:t>Title 36–44 Pt Arial Bold</a:t>
            </a:r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B2986E3-C03D-F631-21D5-B92EF93892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819902" y="5988893"/>
            <a:ext cx="1660444" cy="579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0994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320">
          <p15:clr>
            <a:srgbClr val="FBAE40"/>
          </p15:clr>
        </p15:guide>
        <p15:guide id="4" pos="4800">
          <p15:clr>
            <a:srgbClr val="FBAE40"/>
          </p15:clr>
        </p15:guide>
        <p15:guide id="5" pos="5280">
          <p15:clr>
            <a:srgbClr val="FBAE40"/>
          </p15:clr>
        </p15:guide>
        <p15:guide id="6" pos="5760">
          <p15:clr>
            <a:srgbClr val="FBAE40"/>
          </p15:clr>
        </p15:guide>
        <p15:guide id="7" pos="6240">
          <p15:clr>
            <a:srgbClr val="FBAE40"/>
          </p15:clr>
        </p15:guide>
        <p15:guide id="8" pos="6720">
          <p15:clr>
            <a:srgbClr val="FBAE40"/>
          </p15:clr>
        </p15:guide>
        <p15:guide id="9" pos="7200">
          <p15:clr>
            <a:srgbClr val="FBAE40"/>
          </p15:clr>
        </p15:guide>
        <p15:guide id="10" pos="7680">
          <p15:clr>
            <a:srgbClr val="FBAE40"/>
          </p15:clr>
        </p15:guide>
        <p15:guide id="11" pos="3360">
          <p15:clr>
            <a:srgbClr val="FBAE40"/>
          </p15:clr>
        </p15:guide>
        <p15:guide id="12" pos="2880">
          <p15:clr>
            <a:srgbClr val="FBAE40"/>
          </p15:clr>
        </p15:guide>
        <p15:guide id="13" pos="2400">
          <p15:clr>
            <a:srgbClr val="FBAE40"/>
          </p15:clr>
        </p15:guide>
        <p15:guide id="14" pos="1920">
          <p15:clr>
            <a:srgbClr val="FBAE40"/>
          </p15:clr>
        </p15:guide>
        <p15:guide id="15" pos="1440">
          <p15:clr>
            <a:srgbClr val="FBAE40"/>
          </p15:clr>
        </p15:guide>
        <p15:guide id="16" pos="960">
          <p15:clr>
            <a:srgbClr val="FBAE40"/>
          </p15:clr>
        </p15:guide>
        <p15:guide id="17" pos="480">
          <p15:clr>
            <a:srgbClr val="FBAE40"/>
          </p15:clr>
        </p15:guide>
        <p15:guide id="18">
          <p15:clr>
            <a:srgbClr val="FBAE40"/>
          </p15:clr>
        </p15:guide>
        <p15:guide id="19" orient="horz" pos="1728">
          <p15:clr>
            <a:srgbClr val="FBAE40"/>
          </p15:clr>
        </p15:guide>
        <p15:guide id="20" orient="horz" pos="1296">
          <p15:clr>
            <a:srgbClr val="FBAE40"/>
          </p15:clr>
        </p15:guide>
        <p15:guide id="21" orient="horz" pos="864">
          <p15:clr>
            <a:srgbClr val="FBAE40"/>
          </p15:clr>
        </p15:guide>
        <p15:guide id="22" orient="horz" pos="432">
          <p15:clr>
            <a:srgbClr val="FBAE40"/>
          </p15:clr>
        </p15:guide>
        <p15:guide id="23" orient="horz">
          <p15:clr>
            <a:srgbClr val="FBAE40"/>
          </p15:clr>
        </p15:guide>
        <p15:guide id="24" orient="horz" pos="2592">
          <p15:clr>
            <a:srgbClr val="FBAE40"/>
          </p15:clr>
        </p15:guide>
        <p15:guide id="25" orient="horz" pos="3024">
          <p15:clr>
            <a:srgbClr val="FBAE40"/>
          </p15:clr>
        </p15:guide>
        <p15:guide id="26" orient="horz" pos="3456">
          <p15:clr>
            <a:srgbClr val="FBAE40"/>
          </p15:clr>
        </p15:guide>
        <p15:guide id="27" orient="horz" pos="3888">
          <p15:clr>
            <a:srgbClr val="FBAE40"/>
          </p15:clr>
        </p15:guide>
        <p15:guide id="28" orient="horz" pos="432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0" y="4800600"/>
            <a:ext cx="12192000" cy="206549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C1E3E"/>
              </a:solidFill>
            </a:endParaRPr>
          </a:p>
        </p:txBody>
      </p:sp>
      <p:pic>
        <p:nvPicPr>
          <p:cNvPr id="42" name="Picture 4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801701"/>
            <a:ext cx="676195" cy="705694"/>
          </a:xfrm>
          <a:prstGeom prst="rect">
            <a:avLst/>
          </a:prstGeom>
        </p:spPr>
      </p:pic>
      <p:cxnSp>
        <p:nvCxnSpPr>
          <p:cNvPr id="38" name="Straight Connector 37"/>
          <p:cNvCxnSpPr/>
          <p:nvPr userDrawn="1"/>
        </p:nvCxnSpPr>
        <p:spPr>
          <a:xfrm>
            <a:off x="85468" y="4800600"/>
            <a:ext cx="0" cy="1976321"/>
          </a:xfrm>
          <a:prstGeom prst="line">
            <a:avLst/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 userDrawn="1"/>
        </p:nvCxnSpPr>
        <p:spPr>
          <a:xfrm>
            <a:off x="12106532" y="4800600"/>
            <a:ext cx="0" cy="1976321"/>
          </a:xfrm>
          <a:prstGeom prst="line">
            <a:avLst/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 userDrawn="1"/>
        </p:nvCxnSpPr>
        <p:spPr>
          <a:xfrm flipH="1">
            <a:off x="85469" y="6776921"/>
            <a:ext cx="12021063" cy="0"/>
          </a:xfrm>
          <a:prstGeom prst="line">
            <a:avLst/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Placeholder 52"/>
          <p:cNvSpPr>
            <a:spLocks noGrp="1"/>
          </p:cNvSpPr>
          <p:nvPr>
            <p:ph type="body" sz="quarter" idx="12" hasCustomPrompt="1"/>
          </p:nvPr>
        </p:nvSpPr>
        <p:spPr>
          <a:xfrm>
            <a:off x="670230" y="6186421"/>
            <a:ext cx="8683625" cy="398463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i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sz="2000" b="0" i="1">
                <a:latin typeface="Arial" charset="0"/>
                <a:ea typeface="Arial" charset="0"/>
                <a:cs typeface="Arial" charset="0"/>
              </a:rPr>
              <a:t>Presenter’s Name 20 Pt Arial Italic</a:t>
            </a:r>
            <a:endParaRPr lang="en-US"/>
          </a:p>
        </p:txBody>
      </p:sp>
      <p:sp>
        <p:nvSpPr>
          <p:cNvPr id="56" name="Picture Placeholder 55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4800600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/>
            </a:lvl1pPr>
          </a:lstStyle>
          <a:p>
            <a:r>
              <a:rPr lang="en-US"/>
              <a:t>Click icon and select an image. Use the CROP tool under the PICTURE FORMAT tab to adjust.</a:t>
            </a:r>
          </a:p>
          <a:p>
            <a:endParaRPr lang="en-US"/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670232" y="4967311"/>
            <a:ext cx="8604395" cy="625783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000" b="1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sz="4000" b="1" i="0">
                <a:latin typeface="Arial" charset="0"/>
                <a:ea typeface="Arial" charset="0"/>
                <a:cs typeface="Arial" charset="0"/>
              </a:rPr>
              <a:t>Title 36–44 Pt Arial Bold</a:t>
            </a:r>
            <a:endParaRPr lang="en-US"/>
          </a:p>
        </p:txBody>
      </p:sp>
      <p:sp>
        <p:nvSpPr>
          <p:cNvPr id="13" name="Text Placeholder 28"/>
          <p:cNvSpPr>
            <a:spLocks noGrp="1"/>
          </p:cNvSpPr>
          <p:nvPr>
            <p:ph type="body" sz="quarter" idx="15" hasCustomPrompt="1"/>
          </p:nvPr>
        </p:nvSpPr>
        <p:spPr>
          <a:xfrm>
            <a:off x="670230" y="5593095"/>
            <a:ext cx="8604397" cy="36883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sz="2000" b="0" i="0">
                <a:latin typeface="Arial" charset="0"/>
                <a:ea typeface="Arial" charset="0"/>
                <a:cs typeface="Arial" charset="0"/>
              </a:defRPr>
            </a:lvl2pPr>
            <a:lvl3pPr>
              <a:defRPr sz="2000" b="0" i="0">
                <a:latin typeface="Arial" charset="0"/>
                <a:ea typeface="Arial" charset="0"/>
                <a:cs typeface="Arial" charset="0"/>
              </a:defRPr>
            </a:lvl3pPr>
            <a:lvl4pPr>
              <a:defRPr sz="2000" b="0" i="0">
                <a:latin typeface="Arial" charset="0"/>
                <a:ea typeface="Arial" charset="0"/>
                <a:cs typeface="Arial" charset="0"/>
              </a:defRPr>
            </a:lvl4pPr>
            <a:lvl5pPr>
              <a:defRPr sz="20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Presenter’s Name or Secondary Title 20–24 Pt Arial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A993C30-9614-B901-C311-50B3D319A3F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939585" y="6013187"/>
            <a:ext cx="1660444" cy="579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216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320">
          <p15:clr>
            <a:srgbClr val="FBAE40"/>
          </p15:clr>
        </p15:guide>
        <p15:guide id="4" pos="4800">
          <p15:clr>
            <a:srgbClr val="FBAE40"/>
          </p15:clr>
        </p15:guide>
        <p15:guide id="5" pos="5280">
          <p15:clr>
            <a:srgbClr val="FBAE40"/>
          </p15:clr>
        </p15:guide>
        <p15:guide id="6" pos="5760">
          <p15:clr>
            <a:srgbClr val="FBAE40"/>
          </p15:clr>
        </p15:guide>
        <p15:guide id="7" pos="6240">
          <p15:clr>
            <a:srgbClr val="FBAE40"/>
          </p15:clr>
        </p15:guide>
        <p15:guide id="8" pos="6720">
          <p15:clr>
            <a:srgbClr val="FBAE40"/>
          </p15:clr>
        </p15:guide>
        <p15:guide id="9" pos="7200">
          <p15:clr>
            <a:srgbClr val="FBAE40"/>
          </p15:clr>
        </p15:guide>
        <p15:guide id="10" pos="7680">
          <p15:clr>
            <a:srgbClr val="FBAE40"/>
          </p15:clr>
        </p15:guide>
        <p15:guide id="11" pos="3360">
          <p15:clr>
            <a:srgbClr val="FBAE40"/>
          </p15:clr>
        </p15:guide>
        <p15:guide id="12" pos="2880">
          <p15:clr>
            <a:srgbClr val="FBAE40"/>
          </p15:clr>
        </p15:guide>
        <p15:guide id="13" pos="2400">
          <p15:clr>
            <a:srgbClr val="FBAE40"/>
          </p15:clr>
        </p15:guide>
        <p15:guide id="14" pos="1920">
          <p15:clr>
            <a:srgbClr val="FBAE40"/>
          </p15:clr>
        </p15:guide>
        <p15:guide id="15" pos="1440">
          <p15:clr>
            <a:srgbClr val="FBAE40"/>
          </p15:clr>
        </p15:guide>
        <p15:guide id="16" pos="960">
          <p15:clr>
            <a:srgbClr val="FBAE40"/>
          </p15:clr>
        </p15:guide>
        <p15:guide id="17" pos="480">
          <p15:clr>
            <a:srgbClr val="FBAE40"/>
          </p15:clr>
        </p15:guide>
        <p15:guide id="18">
          <p15:clr>
            <a:srgbClr val="FBAE40"/>
          </p15:clr>
        </p15:guide>
        <p15:guide id="19" orient="horz" pos="1728">
          <p15:clr>
            <a:srgbClr val="FBAE40"/>
          </p15:clr>
        </p15:guide>
        <p15:guide id="20" orient="horz" pos="1296">
          <p15:clr>
            <a:srgbClr val="FBAE40"/>
          </p15:clr>
        </p15:guide>
        <p15:guide id="21" orient="horz" pos="864">
          <p15:clr>
            <a:srgbClr val="FBAE40"/>
          </p15:clr>
        </p15:guide>
        <p15:guide id="22" orient="horz" pos="432">
          <p15:clr>
            <a:srgbClr val="FBAE40"/>
          </p15:clr>
        </p15:guide>
        <p15:guide id="23" orient="horz">
          <p15:clr>
            <a:srgbClr val="FBAE40"/>
          </p15:clr>
        </p15:guide>
        <p15:guide id="24" orient="horz" pos="2592">
          <p15:clr>
            <a:srgbClr val="FBAE40"/>
          </p15:clr>
        </p15:guide>
        <p15:guide id="25" orient="horz" pos="3024">
          <p15:clr>
            <a:srgbClr val="FBAE40"/>
          </p15:clr>
        </p15:guide>
        <p15:guide id="26" orient="horz" pos="3456">
          <p15:clr>
            <a:srgbClr val="FBAE40"/>
          </p15:clr>
        </p15:guide>
        <p15:guide id="27" orient="horz" pos="3888">
          <p15:clr>
            <a:srgbClr val="FBAE40"/>
          </p15:clr>
        </p15:guide>
        <p15:guide id="28" orient="horz" pos="432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6172200"/>
            <a:ext cx="12192000" cy="69389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C1E3E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85468" y="81079"/>
            <a:ext cx="12021064" cy="6695842"/>
          </a:xfrm>
          <a:prstGeom prst="rect">
            <a:avLst/>
          </a:prstGeom>
          <a:noFill/>
          <a:ln w="9525">
            <a:solidFill>
              <a:srgbClr val="BA0C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6454" y="-165260"/>
            <a:ext cx="471091" cy="68450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75635" y="545315"/>
            <a:ext cx="10819679" cy="75328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i="0" u="sng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sz="3600" b="1" i="0" u="sng">
                <a:latin typeface="Arial" charset="0"/>
                <a:ea typeface="Arial" charset="0"/>
                <a:cs typeface="Arial" charset="0"/>
              </a:rPr>
              <a:t>Header 28–40 Pt Arial Bold, Underlined</a:t>
            </a:r>
          </a:p>
        </p:txBody>
      </p:sp>
      <p:sp>
        <p:nvSpPr>
          <p:cNvPr id="5" name="Media Placeholder 4"/>
          <p:cNvSpPr>
            <a:spLocks noGrp="1"/>
          </p:cNvSpPr>
          <p:nvPr>
            <p:ph type="media" sz="quarter" idx="11"/>
          </p:nvPr>
        </p:nvSpPr>
        <p:spPr>
          <a:xfrm>
            <a:off x="2438400" y="1521741"/>
            <a:ext cx="7315200" cy="4114800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/>
            </a:lvl1pPr>
          </a:lstStyle>
          <a:p>
            <a:r>
              <a:rPr lang="en-US" sz="1800"/>
              <a:t>Click icon to add media</a:t>
            </a:r>
            <a:endParaRPr lang="en-US"/>
          </a:p>
          <a:p>
            <a:endParaRPr lang="en-US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11394098" y="6282076"/>
            <a:ext cx="562541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25A9C333-8DEA-A549-BB52-FB8135D4E171}" type="slidenum">
              <a:rPr lang="en-US" sz="1800" b="1" i="0" u="sng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l"/>
              <a:t>‹#›</a:t>
            </a:fld>
            <a:endParaRPr lang="en-US" sz="1800" b="1" i="0" u="sng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6862410" y="6311041"/>
            <a:ext cx="4527550" cy="276563"/>
          </a:xfrm>
        </p:spPr>
        <p:txBody>
          <a:bodyPr>
            <a:normAutofit/>
          </a:bodyPr>
          <a:lstStyle>
            <a:lvl1pPr marL="0" indent="0" algn="r">
              <a:buNone/>
              <a:defRPr sz="1800" b="1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sz="1800" b="1" i="0" dirty="0" err="1">
                <a:latin typeface="Arial" charset="0"/>
                <a:ea typeface="Arial" charset="0"/>
                <a:cs typeface="Arial" charset="0"/>
              </a:rPr>
              <a:t>research.uga.edu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ADDDF3-F17F-A3F2-DEB4-900B875A340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35361" y="6303097"/>
            <a:ext cx="3191011" cy="361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944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320">
          <p15:clr>
            <a:srgbClr val="FBAE40"/>
          </p15:clr>
        </p15:guide>
        <p15:guide id="4" pos="4800">
          <p15:clr>
            <a:srgbClr val="FBAE40"/>
          </p15:clr>
        </p15:guide>
        <p15:guide id="5" pos="5280">
          <p15:clr>
            <a:srgbClr val="FBAE40"/>
          </p15:clr>
        </p15:guide>
        <p15:guide id="6" pos="5760">
          <p15:clr>
            <a:srgbClr val="FBAE40"/>
          </p15:clr>
        </p15:guide>
        <p15:guide id="7" pos="6240">
          <p15:clr>
            <a:srgbClr val="FBAE40"/>
          </p15:clr>
        </p15:guide>
        <p15:guide id="8" pos="6720">
          <p15:clr>
            <a:srgbClr val="FBAE40"/>
          </p15:clr>
        </p15:guide>
        <p15:guide id="9" pos="7200">
          <p15:clr>
            <a:srgbClr val="FBAE40"/>
          </p15:clr>
        </p15:guide>
        <p15:guide id="10" pos="7680">
          <p15:clr>
            <a:srgbClr val="FBAE40"/>
          </p15:clr>
        </p15:guide>
        <p15:guide id="11" pos="3360">
          <p15:clr>
            <a:srgbClr val="FBAE40"/>
          </p15:clr>
        </p15:guide>
        <p15:guide id="12" pos="2880">
          <p15:clr>
            <a:srgbClr val="FBAE40"/>
          </p15:clr>
        </p15:guide>
        <p15:guide id="13" pos="2400">
          <p15:clr>
            <a:srgbClr val="FBAE40"/>
          </p15:clr>
        </p15:guide>
        <p15:guide id="14" pos="1920">
          <p15:clr>
            <a:srgbClr val="FBAE40"/>
          </p15:clr>
        </p15:guide>
        <p15:guide id="15" pos="1440">
          <p15:clr>
            <a:srgbClr val="FBAE40"/>
          </p15:clr>
        </p15:guide>
        <p15:guide id="16" pos="960">
          <p15:clr>
            <a:srgbClr val="FBAE40"/>
          </p15:clr>
        </p15:guide>
        <p15:guide id="17" pos="480">
          <p15:clr>
            <a:srgbClr val="FBAE40"/>
          </p15:clr>
        </p15:guide>
        <p15:guide id="18">
          <p15:clr>
            <a:srgbClr val="FBAE40"/>
          </p15:clr>
        </p15:guide>
        <p15:guide id="19" orient="horz" pos="1728">
          <p15:clr>
            <a:srgbClr val="FBAE40"/>
          </p15:clr>
        </p15:guide>
        <p15:guide id="20" orient="horz" pos="1296">
          <p15:clr>
            <a:srgbClr val="FBAE40"/>
          </p15:clr>
        </p15:guide>
        <p15:guide id="21" orient="horz" pos="864">
          <p15:clr>
            <a:srgbClr val="FBAE40"/>
          </p15:clr>
        </p15:guide>
        <p15:guide id="22" orient="horz" pos="432">
          <p15:clr>
            <a:srgbClr val="FBAE40"/>
          </p15:clr>
        </p15:guide>
        <p15:guide id="23" orient="horz">
          <p15:clr>
            <a:srgbClr val="FBAE40"/>
          </p15:clr>
        </p15:guide>
        <p15:guide id="24" orient="horz" pos="2592">
          <p15:clr>
            <a:srgbClr val="FBAE40"/>
          </p15:clr>
        </p15:guide>
        <p15:guide id="25" orient="horz" pos="3024">
          <p15:clr>
            <a:srgbClr val="FBAE40"/>
          </p15:clr>
        </p15:guide>
        <p15:guide id="26" orient="horz" pos="3456">
          <p15:clr>
            <a:srgbClr val="FBAE40"/>
          </p15:clr>
        </p15:guide>
        <p15:guide id="27" orient="horz" pos="3888">
          <p15:clr>
            <a:srgbClr val="FBAE40"/>
          </p15:clr>
        </p15:guide>
        <p15:guide id="28" orient="horz" pos="4320">
          <p15:clr>
            <a:srgbClr val="FBAE40"/>
          </p15:clr>
        </p15:guide>
        <p15:guide id="29" orient="horz" pos="412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6172200"/>
            <a:ext cx="12192000" cy="69389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BC1E3E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85468" y="81079"/>
            <a:ext cx="12021064" cy="6695842"/>
          </a:xfrm>
          <a:prstGeom prst="rect">
            <a:avLst/>
          </a:prstGeom>
          <a:noFill/>
          <a:ln w="9525">
            <a:solidFill>
              <a:srgbClr val="BA0C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6454" y="-165260"/>
            <a:ext cx="471091" cy="684505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675635" y="545315"/>
            <a:ext cx="2044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3600" b="1" i="0" u="sng">
                <a:latin typeface="Arial" charset="0"/>
                <a:ea typeface="Arial" charset="0"/>
                <a:cs typeface="Arial" charset="0"/>
              </a:rPr>
              <a:t>Agenda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64909" y="1346286"/>
            <a:ext cx="10910887" cy="4518025"/>
          </a:xfrm>
        </p:spPr>
        <p:txBody>
          <a:bodyPr>
            <a:normAutofit/>
          </a:bodyPr>
          <a:lstStyle>
            <a:lvl1pPr marL="0" indent="-228600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  <a:defRPr sz="2000" b="1" i="0" baseline="0">
                <a:latin typeface="Arial" charset="0"/>
                <a:ea typeface="Arial" charset="0"/>
                <a:cs typeface="Arial" charset="0"/>
              </a:defRPr>
            </a:lvl1pPr>
            <a:lvl2pPr marL="0">
              <a:lnSpc>
                <a:spcPct val="100000"/>
              </a:lnSpc>
              <a:spcBef>
                <a:spcPts val="0"/>
              </a:spcBef>
              <a:defRPr sz="2000" b="0" baseline="0"/>
            </a:lvl2pPr>
            <a:lvl3pPr marL="914400">
              <a:lnSpc>
                <a:spcPct val="100000"/>
              </a:lnSpc>
              <a:defRPr/>
            </a:lvl3pPr>
          </a:lstStyle>
          <a:p>
            <a:pPr lvl="0"/>
            <a:r>
              <a:rPr lang="en-US" b="1"/>
              <a:t>Agenda Topic 1 20 Pt Arial Bold</a:t>
            </a:r>
          </a:p>
          <a:p>
            <a:pPr lvl="2"/>
            <a:r>
              <a:rPr lang="en-US" sz="1600" b="0"/>
              <a:t>Presenter or Sub-Topic 16 Pt Arial</a:t>
            </a:r>
            <a:endParaRPr lang="en-US" b="1"/>
          </a:p>
          <a:p>
            <a:pPr lvl="1"/>
            <a:endParaRPr lang="en-US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11394098" y="6282076"/>
            <a:ext cx="562541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25A9C333-8DEA-A549-BB52-FB8135D4E171}" type="slidenum">
              <a:rPr lang="en-US" sz="1800" b="1" i="0" u="sng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l"/>
              <a:t>‹#›</a:t>
            </a:fld>
            <a:endParaRPr lang="en-US" sz="1800" b="1" i="0" u="sng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6862410" y="6311041"/>
            <a:ext cx="4527550" cy="276563"/>
          </a:xfrm>
        </p:spPr>
        <p:txBody>
          <a:bodyPr>
            <a:normAutofit/>
          </a:bodyPr>
          <a:lstStyle>
            <a:lvl1pPr marL="0" indent="0" algn="r">
              <a:buNone/>
              <a:defRPr sz="1800" b="1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sz="1800" b="1" i="0" dirty="0" err="1">
                <a:latin typeface="Arial" charset="0"/>
                <a:ea typeface="Arial" charset="0"/>
                <a:cs typeface="Arial" charset="0"/>
              </a:rPr>
              <a:t>research.uga.edu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F12775C-8EF9-65A5-2812-A04A65531E3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35361" y="6303097"/>
            <a:ext cx="3191011" cy="361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915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320">
          <p15:clr>
            <a:srgbClr val="FBAE40"/>
          </p15:clr>
        </p15:guide>
        <p15:guide id="4" pos="4800">
          <p15:clr>
            <a:srgbClr val="FBAE40"/>
          </p15:clr>
        </p15:guide>
        <p15:guide id="5" pos="5280">
          <p15:clr>
            <a:srgbClr val="FBAE40"/>
          </p15:clr>
        </p15:guide>
        <p15:guide id="6" pos="5760">
          <p15:clr>
            <a:srgbClr val="FBAE40"/>
          </p15:clr>
        </p15:guide>
        <p15:guide id="7" pos="6240">
          <p15:clr>
            <a:srgbClr val="FBAE40"/>
          </p15:clr>
        </p15:guide>
        <p15:guide id="8" pos="6720">
          <p15:clr>
            <a:srgbClr val="FBAE40"/>
          </p15:clr>
        </p15:guide>
        <p15:guide id="9" pos="7200">
          <p15:clr>
            <a:srgbClr val="FBAE40"/>
          </p15:clr>
        </p15:guide>
        <p15:guide id="10" pos="7680">
          <p15:clr>
            <a:srgbClr val="FBAE40"/>
          </p15:clr>
        </p15:guide>
        <p15:guide id="11" pos="3360">
          <p15:clr>
            <a:srgbClr val="FBAE40"/>
          </p15:clr>
        </p15:guide>
        <p15:guide id="12" pos="2880">
          <p15:clr>
            <a:srgbClr val="FBAE40"/>
          </p15:clr>
        </p15:guide>
        <p15:guide id="13" pos="2400">
          <p15:clr>
            <a:srgbClr val="FBAE40"/>
          </p15:clr>
        </p15:guide>
        <p15:guide id="14" pos="1920">
          <p15:clr>
            <a:srgbClr val="FBAE40"/>
          </p15:clr>
        </p15:guide>
        <p15:guide id="15" pos="1440">
          <p15:clr>
            <a:srgbClr val="FBAE40"/>
          </p15:clr>
        </p15:guide>
        <p15:guide id="16" pos="960">
          <p15:clr>
            <a:srgbClr val="FBAE40"/>
          </p15:clr>
        </p15:guide>
        <p15:guide id="17" pos="480">
          <p15:clr>
            <a:srgbClr val="FBAE40"/>
          </p15:clr>
        </p15:guide>
        <p15:guide id="18">
          <p15:clr>
            <a:srgbClr val="FBAE40"/>
          </p15:clr>
        </p15:guide>
        <p15:guide id="19" orient="horz" pos="1728">
          <p15:clr>
            <a:srgbClr val="FBAE40"/>
          </p15:clr>
        </p15:guide>
        <p15:guide id="20" orient="horz" pos="1296">
          <p15:clr>
            <a:srgbClr val="FBAE40"/>
          </p15:clr>
        </p15:guide>
        <p15:guide id="21" orient="horz" pos="864">
          <p15:clr>
            <a:srgbClr val="FBAE40"/>
          </p15:clr>
        </p15:guide>
        <p15:guide id="22" orient="horz" pos="432">
          <p15:clr>
            <a:srgbClr val="FBAE40"/>
          </p15:clr>
        </p15:guide>
        <p15:guide id="23" orient="horz">
          <p15:clr>
            <a:srgbClr val="FBAE40"/>
          </p15:clr>
        </p15:guide>
        <p15:guide id="24" orient="horz" pos="2592">
          <p15:clr>
            <a:srgbClr val="FBAE40"/>
          </p15:clr>
        </p15:guide>
        <p15:guide id="25" orient="horz" pos="3024">
          <p15:clr>
            <a:srgbClr val="FBAE40"/>
          </p15:clr>
        </p15:guide>
        <p15:guide id="26" orient="horz" pos="3456">
          <p15:clr>
            <a:srgbClr val="FBAE40"/>
          </p15:clr>
        </p15:guide>
        <p15:guide id="27" orient="horz" pos="3888">
          <p15:clr>
            <a:srgbClr val="FBAE40"/>
          </p15:clr>
        </p15:guide>
        <p15:guide id="28" orient="horz" pos="432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6172200"/>
            <a:ext cx="12192000" cy="69389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C1E3E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85468" y="81079"/>
            <a:ext cx="12021064" cy="6695842"/>
          </a:xfrm>
          <a:prstGeom prst="rect">
            <a:avLst/>
          </a:prstGeom>
          <a:noFill/>
          <a:ln w="9525">
            <a:solidFill>
              <a:srgbClr val="BA0C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6454" y="-165260"/>
            <a:ext cx="471091" cy="68450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672847" y="545394"/>
            <a:ext cx="10910887" cy="67786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i="0" u="sng" baseline="0"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sz="3600" b="1" i="0" u="sng">
                <a:latin typeface="Arial" charset="0"/>
                <a:ea typeface="Arial" charset="0"/>
                <a:cs typeface="Arial" charset="0"/>
              </a:rPr>
              <a:t>Header 28–40 Pt Arial Bold, Underlined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2847" y="1406525"/>
            <a:ext cx="10910888" cy="440213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i="0" baseline="0"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sz="2000" b="0" i="0">
                <a:latin typeface="Arial" charset="0"/>
                <a:ea typeface="Arial" charset="0"/>
                <a:cs typeface="Arial" charset="0"/>
              </a:rPr>
              <a:t>Body Content 20+ Pt Arial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1394098" y="6282076"/>
            <a:ext cx="562541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25A9C333-8DEA-A549-BB52-FB8135D4E171}" type="slidenum">
              <a:rPr lang="en-US" sz="1800" b="1" i="0" u="sng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l"/>
              <a:t>‹#›</a:t>
            </a:fld>
            <a:endParaRPr lang="en-US" sz="1800" b="1" i="0" u="sng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862410" y="6311041"/>
            <a:ext cx="4527550" cy="276563"/>
          </a:xfrm>
        </p:spPr>
        <p:txBody>
          <a:bodyPr>
            <a:normAutofit/>
          </a:bodyPr>
          <a:lstStyle>
            <a:lvl1pPr marL="0" indent="0" algn="r">
              <a:buNone/>
              <a:defRPr sz="1800" b="1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sz="1800" b="1" i="0" dirty="0" err="1">
                <a:latin typeface="Arial" charset="0"/>
                <a:ea typeface="Arial" charset="0"/>
                <a:cs typeface="Arial" charset="0"/>
              </a:rPr>
              <a:t>research.uga.edu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EC6D993-E4FE-5462-DBE9-6E1F627D3BE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35361" y="6303097"/>
            <a:ext cx="3191011" cy="361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8978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320">
          <p15:clr>
            <a:srgbClr val="FBAE40"/>
          </p15:clr>
        </p15:guide>
        <p15:guide id="4" pos="4800">
          <p15:clr>
            <a:srgbClr val="FBAE40"/>
          </p15:clr>
        </p15:guide>
        <p15:guide id="5" pos="5280">
          <p15:clr>
            <a:srgbClr val="FBAE40"/>
          </p15:clr>
        </p15:guide>
        <p15:guide id="6" pos="5760">
          <p15:clr>
            <a:srgbClr val="FBAE40"/>
          </p15:clr>
        </p15:guide>
        <p15:guide id="7" pos="6240">
          <p15:clr>
            <a:srgbClr val="FBAE40"/>
          </p15:clr>
        </p15:guide>
        <p15:guide id="8" pos="6720">
          <p15:clr>
            <a:srgbClr val="FBAE40"/>
          </p15:clr>
        </p15:guide>
        <p15:guide id="9" pos="7200">
          <p15:clr>
            <a:srgbClr val="FBAE40"/>
          </p15:clr>
        </p15:guide>
        <p15:guide id="10" pos="7680">
          <p15:clr>
            <a:srgbClr val="FBAE40"/>
          </p15:clr>
        </p15:guide>
        <p15:guide id="11" pos="3360">
          <p15:clr>
            <a:srgbClr val="FBAE40"/>
          </p15:clr>
        </p15:guide>
        <p15:guide id="12" pos="2880">
          <p15:clr>
            <a:srgbClr val="FBAE40"/>
          </p15:clr>
        </p15:guide>
        <p15:guide id="13" pos="2400">
          <p15:clr>
            <a:srgbClr val="FBAE40"/>
          </p15:clr>
        </p15:guide>
        <p15:guide id="14" pos="1920">
          <p15:clr>
            <a:srgbClr val="FBAE40"/>
          </p15:clr>
        </p15:guide>
        <p15:guide id="15" pos="1440">
          <p15:clr>
            <a:srgbClr val="FBAE40"/>
          </p15:clr>
        </p15:guide>
        <p15:guide id="16" pos="960">
          <p15:clr>
            <a:srgbClr val="FBAE40"/>
          </p15:clr>
        </p15:guide>
        <p15:guide id="17" pos="480">
          <p15:clr>
            <a:srgbClr val="FBAE40"/>
          </p15:clr>
        </p15:guide>
        <p15:guide id="18">
          <p15:clr>
            <a:srgbClr val="FBAE40"/>
          </p15:clr>
        </p15:guide>
        <p15:guide id="19" orient="horz" pos="1728">
          <p15:clr>
            <a:srgbClr val="FBAE40"/>
          </p15:clr>
        </p15:guide>
        <p15:guide id="20" orient="horz" pos="1296">
          <p15:clr>
            <a:srgbClr val="FBAE40"/>
          </p15:clr>
        </p15:guide>
        <p15:guide id="21" orient="horz" pos="864">
          <p15:clr>
            <a:srgbClr val="FBAE40"/>
          </p15:clr>
        </p15:guide>
        <p15:guide id="22" orient="horz" pos="432">
          <p15:clr>
            <a:srgbClr val="FBAE40"/>
          </p15:clr>
        </p15:guide>
        <p15:guide id="23" orient="horz">
          <p15:clr>
            <a:srgbClr val="FBAE40"/>
          </p15:clr>
        </p15:guide>
        <p15:guide id="24" orient="horz" pos="2592">
          <p15:clr>
            <a:srgbClr val="FBAE40"/>
          </p15:clr>
        </p15:guide>
        <p15:guide id="25" orient="horz" pos="3024">
          <p15:clr>
            <a:srgbClr val="FBAE40"/>
          </p15:clr>
        </p15:guide>
        <p15:guide id="26" orient="horz" pos="3456">
          <p15:clr>
            <a:srgbClr val="FBAE40"/>
          </p15:clr>
        </p15:guide>
        <p15:guide id="27" orient="horz" pos="3888">
          <p15:clr>
            <a:srgbClr val="FBAE40"/>
          </p15:clr>
        </p15:guide>
        <p15:guide id="28" orient="horz" pos="432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6172200"/>
            <a:ext cx="12192000" cy="69389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C1E3E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85468" y="81079"/>
            <a:ext cx="12021064" cy="6695842"/>
          </a:xfrm>
          <a:prstGeom prst="rect">
            <a:avLst/>
          </a:prstGeom>
          <a:noFill/>
          <a:ln w="9525">
            <a:solidFill>
              <a:srgbClr val="BA0C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6454" y="-165260"/>
            <a:ext cx="471091" cy="684505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2847" y="1406525"/>
            <a:ext cx="5027867" cy="440213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i="0" baseline="0"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sz="2000" b="0" i="0">
                <a:latin typeface="Arial" charset="0"/>
                <a:ea typeface="Arial" charset="0"/>
                <a:cs typeface="Arial" charset="0"/>
              </a:rPr>
              <a:t>Body Content 20+ Pt Arial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673100" y="545315"/>
            <a:ext cx="5027614" cy="6619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1" i="0" u="sng" baseline="0"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sz="3200" b="1" i="0" u="sng">
                <a:latin typeface="Arial" charset="0"/>
                <a:ea typeface="Arial" charset="0"/>
                <a:cs typeface="Arial" charset="0"/>
              </a:rPr>
              <a:t>Header Column 1</a:t>
            </a:r>
            <a:endParaRPr lang="en-US"/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6380447" y="1406525"/>
            <a:ext cx="5027867" cy="440213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i="0" baseline="0"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sz="2000" b="0" i="0">
                <a:latin typeface="Arial" charset="0"/>
                <a:ea typeface="Arial" charset="0"/>
                <a:cs typeface="Arial" charset="0"/>
              </a:rPr>
              <a:t>Body Content 20+ Pt Arial</a:t>
            </a:r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6380700" y="545315"/>
            <a:ext cx="5027614" cy="6619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1" i="0" u="sng" baseline="0"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sz="3200" b="1" i="0" u="sng">
                <a:latin typeface="Arial" charset="0"/>
                <a:ea typeface="Arial" charset="0"/>
                <a:cs typeface="Arial" charset="0"/>
              </a:rPr>
              <a:t>Header Column 2</a:t>
            </a:r>
            <a:endParaRPr lang="en-US"/>
          </a:p>
        </p:txBody>
      </p:sp>
      <p:sp>
        <p:nvSpPr>
          <p:cNvPr id="24" name="Slide Number Placeholder 5"/>
          <p:cNvSpPr txBox="1">
            <a:spLocks/>
          </p:cNvSpPr>
          <p:nvPr userDrawn="1"/>
        </p:nvSpPr>
        <p:spPr>
          <a:xfrm>
            <a:off x="11394098" y="6282076"/>
            <a:ext cx="562541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25A9C333-8DEA-A549-BB52-FB8135D4E171}" type="slidenum">
              <a:rPr lang="en-US" sz="1800" b="1" i="0" u="sng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l"/>
              <a:t>‹#›</a:t>
            </a:fld>
            <a:endParaRPr lang="en-US" sz="1800" b="1" i="0" u="sng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5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6862410" y="6311041"/>
            <a:ext cx="4527550" cy="276563"/>
          </a:xfrm>
        </p:spPr>
        <p:txBody>
          <a:bodyPr>
            <a:normAutofit/>
          </a:bodyPr>
          <a:lstStyle>
            <a:lvl1pPr marL="0" indent="0" algn="r">
              <a:buNone/>
              <a:defRPr sz="1800" b="1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sz="1800" b="1" i="0" dirty="0" err="1">
                <a:latin typeface="Arial" charset="0"/>
                <a:ea typeface="Arial" charset="0"/>
                <a:cs typeface="Arial" charset="0"/>
              </a:rPr>
              <a:t>research.uga.edu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8C8A4D9-30D1-B2D8-086D-A3F7A10BFCC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35361" y="6303097"/>
            <a:ext cx="3191011" cy="361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9476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320">
          <p15:clr>
            <a:srgbClr val="FBAE40"/>
          </p15:clr>
        </p15:guide>
        <p15:guide id="4" pos="4800">
          <p15:clr>
            <a:srgbClr val="FBAE40"/>
          </p15:clr>
        </p15:guide>
        <p15:guide id="5" pos="5280">
          <p15:clr>
            <a:srgbClr val="FBAE40"/>
          </p15:clr>
        </p15:guide>
        <p15:guide id="6" pos="5760">
          <p15:clr>
            <a:srgbClr val="FBAE40"/>
          </p15:clr>
        </p15:guide>
        <p15:guide id="7" pos="6240">
          <p15:clr>
            <a:srgbClr val="FBAE40"/>
          </p15:clr>
        </p15:guide>
        <p15:guide id="8" pos="6720">
          <p15:clr>
            <a:srgbClr val="FBAE40"/>
          </p15:clr>
        </p15:guide>
        <p15:guide id="9" pos="7200">
          <p15:clr>
            <a:srgbClr val="FBAE40"/>
          </p15:clr>
        </p15:guide>
        <p15:guide id="10" pos="7680">
          <p15:clr>
            <a:srgbClr val="FBAE40"/>
          </p15:clr>
        </p15:guide>
        <p15:guide id="11" pos="3360">
          <p15:clr>
            <a:srgbClr val="FBAE40"/>
          </p15:clr>
        </p15:guide>
        <p15:guide id="12" pos="2880">
          <p15:clr>
            <a:srgbClr val="FBAE40"/>
          </p15:clr>
        </p15:guide>
        <p15:guide id="13" pos="2400">
          <p15:clr>
            <a:srgbClr val="FBAE40"/>
          </p15:clr>
        </p15:guide>
        <p15:guide id="14" pos="1920">
          <p15:clr>
            <a:srgbClr val="FBAE40"/>
          </p15:clr>
        </p15:guide>
        <p15:guide id="15" pos="1440">
          <p15:clr>
            <a:srgbClr val="FBAE40"/>
          </p15:clr>
        </p15:guide>
        <p15:guide id="16" pos="960">
          <p15:clr>
            <a:srgbClr val="FBAE40"/>
          </p15:clr>
        </p15:guide>
        <p15:guide id="17" pos="480">
          <p15:clr>
            <a:srgbClr val="FBAE40"/>
          </p15:clr>
        </p15:guide>
        <p15:guide id="18">
          <p15:clr>
            <a:srgbClr val="FBAE40"/>
          </p15:clr>
        </p15:guide>
        <p15:guide id="19" orient="horz" pos="1728">
          <p15:clr>
            <a:srgbClr val="FBAE40"/>
          </p15:clr>
        </p15:guide>
        <p15:guide id="20" orient="horz" pos="1296">
          <p15:clr>
            <a:srgbClr val="FBAE40"/>
          </p15:clr>
        </p15:guide>
        <p15:guide id="21" orient="horz" pos="864">
          <p15:clr>
            <a:srgbClr val="FBAE40"/>
          </p15:clr>
        </p15:guide>
        <p15:guide id="22" orient="horz" pos="432">
          <p15:clr>
            <a:srgbClr val="FBAE40"/>
          </p15:clr>
        </p15:guide>
        <p15:guide id="23" orient="horz">
          <p15:clr>
            <a:srgbClr val="FBAE40"/>
          </p15:clr>
        </p15:guide>
        <p15:guide id="24" orient="horz" pos="2592">
          <p15:clr>
            <a:srgbClr val="FBAE40"/>
          </p15:clr>
        </p15:guide>
        <p15:guide id="25" orient="horz" pos="3024">
          <p15:clr>
            <a:srgbClr val="FBAE40"/>
          </p15:clr>
        </p15:guide>
        <p15:guide id="26" orient="horz" pos="3456">
          <p15:clr>
            <a:srgbClr val="FBAE40"/>
          </p15:clr>
        </p15:guide>
        <p15:guide id="27" orient="horz" pos="3888">
          <p15:clr>
            <a:srgbClr val="FBAE40"/>
          </p15:clr>
        </p15:guide>
        <p15:guide id="28" orient="horz" pos="432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8292594" y="545315"/>
            <a:ext cx="3129216" cy="65462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b="1" i="0" u="sng"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b="1" i="0" u="sng">
                <a:latin typeface="Arial" charset="0"/>
                <a:ea typeface="Arial" charset="0"/>
                <a:cs typeface="Arial" charset="0"/>
              </a:rPr>
              <a:t>Arial Bold</a:t>
            </a:r>
            <a:endParaRPr lang="en-US"/>
          </a:p>
        </p:txBody>
      </p:sp>
      <p:sp>
        <p:nvSpPr>
          <p:cNvPr id="3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482594" y="545315"/>
            <a:ext cx="3129216" cy="65462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b="1" i="0" u="sng"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b="1" i="0" u="sng">
                <a:latin typeface="Arial" charset="0"/>
                <a:ea typeface="Arial" charset="0"/>
                <a:cs typeface="Arial" charset="0"/>
              </a:rPr>
              <a:t>28–40 Pt</a:t>
            </a:r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6172200"/>
            <a:ext cx="12192000" cy="69389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C1E3E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85468" y="81079"/>
            <a:ext cx="12021064" cy="6695842"/>
          </a:xfrm>
          <a:prstGeom prst="rect">
            <a:avLst/>
          </a:prstGeom>
          <a:noFill/>
          <a:ln w="9525">
            <a:solidFill>
              <a:srgbClr val="BA0C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6454" y="-165260"/>
            <a:ext cx="471091" cy="684505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2848" y="1406525"/>
            <a:ext cx="3132004" cy="440213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i="0" baseline="0"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sz="2000" b="0" i="0">
                <a:latin typeface="Arial" charset="0"/>
                <a:ea typeface="Arial" charset="0"/>
                <a:cs typeface="Arial" charset="0"/>
              </a:rPr>
              <a:t>Body Content 20+ Pt Arial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675635" y="545315"/>
            <a:ext cx="3129216" cy="65462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b="1" i="0" u="sng"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b="1" i="0" u="sng">
                <a:latin typeface="Arial" charset="0"/>
                <a:ea typeface="Arial" charset="0"/>
                <a:cs typeface="Arial" charset="0"/>
              </a:rPr>
              <a:t>Header</a:t>
            </a:r>
          </a:p>
        </p:txBody>
      </p:sp>
      <p:sp>
        <p:nvSpPr>
          <p:cNvPr id="32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4482594" y="1406525"/>
            <a:ext cx="3132004" cy="440213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i="0" baseline="0"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sz="2000" b="0" i="0">
                <a:latin typeface="Arial" charset="0"/>
                <a:ea typeface="Arial" charset="0"/>
                <a:cs typeface="Arial" charset="0"/>
              </a:rPr>
              <a:t>Body Content 20+ Pt Arial</a:t>
            </a:r>
          </a:p>
        </p:txBody>
      </p:sp>
      <p:sp>
        <p:nvSpPr>
          <p:cNvPr id="36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8292594" y="1406525"/>
            <a:ext cx="3132004" cy="440213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i="0" baseline="0"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sz="2000" b="0" i="0">
                <a:latin typeface="Arial" charset="0"/>
                <a:ea typeface="Arial" charset="0"/>
                <a:cs typeface="Arial" charset="0"/>
              </a:rPr>
              <a:t>Body Content 20+ Pt Arial</a:t>
            </a:r>
          </a:p>
        </p:txBody>
      </p:sp>
      <p:sp>
        <p:nvSpPr>
          <p:cNvPr id="37" name="Slide Number Placeholder 5"/>
          <p:cNvSpPr txBox="1">
            <a:spLocks/>
          </p:cNvSpPr>
          <p:nvPr userDrawn="1"/>
        </p:nvSpPr>
        <p:spPr>
          <a:xfrm>
            <a:off x="11394098" y="6282076"/>
            <a:ext cx="562541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25A9C333-8DEA-A549-BB52-FB8135D4E171}" type="slidenum">
              <a:rPr lang="en-US" sz="1800" b="1" i="0" u="sng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l"/>
              <a:t>‹#›</a:t>
            </a:fld>
            <a:endParaRPr lang="en-US" sz="1800" b="1" i="0" u="sng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8" name="Text Placeholder 8"/>
          <p:cNvSpPr>
            <a:spLocks noGrp="1"/>
          </p:cNvSpPr>
          <p:nvPr>
            <p:ph type="body" sz="quarter" idx="20" hasCustomPrompt="1"/>
          </p:nvPr>
        </p:nvSpPr>
        <p:spPr>
          <a:xfrm>
            <a:off x="6862410" y="6311041"/>
            <a:ext cx="4527550" cy="276563"/>
          </a:xfrm>
        </p:spPr>
        <p:txBody>
          <a:bodyPr>
            <a:normAutofit/>
          </a:bodyPr>
          <a:lstStyle>
            <a:lvl1pPr marL="0" indent="0" algn="r">
              <a:buNone/>
              <a:defRPr sz="1800" b="1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sz="1800" b="1" i="0" dirty="0" err="1">
                <a:latin typeface="Arial" charset="0"/>
                <a:ea typeface="Arial" charset="0"/>
                <a:cs typeface="Arial" charset="0"/>
              </a:rPr>
              <a:t>research.uga.edu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6AE45E9-CAC3-DBA3-FA8D-39DC35BC415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35361" y="6303097"/>
            <a:ext cx="3191011" cy="361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239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320">
          <p15:clr>
            <a:srgbClr val="FBAE40"/>
          </p15:clr>
        </p15:guide>
        <p15:guide id="4" pos="4800">
          <p15:clr>
            <a:srgbClr val="FBAE40"/>
          </p15:clr>
        </p15:guide>
        <p15:guide id="5" pos="5280">
          <p15:clr>
            <a:srgbClr val="FBAE40"/>
          </p15:clr>
        </p15:guide>
        <p15:guide id="6" pos="5760">
          <p15:clr>
            <a:srgbClr val="FBAE40"/>
          </p15:clr>
        </p15:guide>
        <p15:guide id="7" pos="6240">
          <p15:clr>
            <a:srgbClr val="FBAE40"/>
          </p15:clr>
        </p15:guide>
        <p15:guide id="8" pos="6720">
          <p15:clr>
            <a:srgbClr val="FBAE40"/>
          </p15:clr>
        </p15:guide>
        <p15:guide id="9" pos="7200">
          <p15:clr>
            <a:srgbClr val="FBAE40"/>
          </p15:clr>
        </p15:guide>
        <p15:guide id="10" pos="7680">
          <p15:clr>
            <a:srgbClr val="FBAE40"/>
          </p15:clr>
        </p15:guide>
        <p15:guide id="11" pos="3360">
          <p15:clr>
            <a:srgbClr val="FBAE40"/>
          </p15:clr>
        </p15:guide>
        <p15:guide id="12" pos="2880">
          <p15:clr>
            <a:srgbClr val="FBAE40"/>
          </p15:clr>
        </p15:guide>
        <p15:guide id="13" pos="2400">
          <p15:clr>
            <a:srgbClr val="FBAE40"/>
          </p15:clr>
        </p15:guide>
        <p15:guide id="14" pos="1920">
          <p15:clr>
            <a:srgbClr val="FBAE40"/>
          </p15:clr>
        </p15:guide>
        <p15:guide id="15" pos="1440">
          <p15:clr>
            <a:srgbClr val="FBAE40"/>
          </p15:clr>
        </p15:guide>
        <p15:guide id="16" pos="960">
          <p15:clr>
            <a:srgbClr val="FBAE40"/>
          </p15:clr>
        </p15:guide>
        <p15:guide id="17" pos="480">
          <p15:clr>
            <a:srgbClr val="FBAE40"/>
          </p15:clr>
        </p15:guide>
        <p15:guide id="18">
          <p15:clr>
            <a:srgbClr val="FBAE40"/>
          </p15:clr>
        </p15:guide>
        <p15:guide id="19" orient="horz" pos="1728">
          <p15:clr>
            <a:srgbClr val="FBAE40"/>
          </p15:clr>
        </p15:guide>
        <p15:guide id="20" orient="horz" pos="1296">
          <p15:clr>
            <a:srgbClr val="FBAE40"/>
          </p15:clr>
        </p15:guide>
        <p15:guide id="21" orient="horz" pos="864">
          <p15:clr>
            <a:srgbClr val="FBAE40"/>
          </p15:clr>
        </p15:guide>
        <p15:guide id="22" orient="horz" pos="432">
          <p15:clr>
            <a:srgbClr val="FBAE40"/>
          </p15:clr>
        </p15:guide>
        <p15:guide id="23" orient="horz">
          <p15:clr>
            <a:srgbClr val="FBAE40"/>
          </p15:clr>
        </p15:guide>
        <p15:guide id="24" orient="horz" pos="2592">
          <p15:clr>
            <a:srgbClr val="FBAE40"/>
          </p15:clr>
        </p15:guide>
        <p15:guide id="25" orient="horz" pos="3024">
          <p15:clr>
            <a:srgbClr val="FBAE40"/>
          </p15:clr>
        </p15:guide>
        <p15:guide id="26" orient="horz" pos="3456">
          <p15:clr>
            <a:srgbClr val="FBAE40"/>
          </p15:clr>
        </p15:guide>
        <p15:guide id="27" orient="horz" pos="3888">
          <p15:clr>
            <a:srgbClr val="FBAE40"/>
          </p15:clr>
        </p15:guide>
        <p15:guide id="28" orient="horz" pos="432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CC31D-D603-AD4D-9D1C-921DA5F7AA0A}" type="datetime1">
              <a:t>12/2/24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9C27B-B23D-7147-B542-1233E532306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910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1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439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74D812A-2F94-7D4F-22E2-899E03BF56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6A17F2-F6A0-BF7A-C2EA-D49B6F18EE6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BDD1CB-F794-F3C3-D425-63A08841FC0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203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D17D80C-72D0-7D26-7A9E-4C6D4D3152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0B11B7-15C7-CC9A-7B9F-43AF343565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987231-0F00-F346-23F2-FA67BE84A57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830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EORGIA BRAND">
      <a:dk1>
        <a:srgbClr val="000000"/>
      </a:dk1>
      <a:lt1>
        <a:srgbClr val="FFFFFF"/>
      </a:lt1>
      <a:dk2>
        <a:srgbClr val="BA0C2F"/>
      </a:dk2>
      <a:lt2>
        <a:srgbClr val="D6D2C4"/>
      </a:lt2>
      <a:accent1>
        <a:srgbClr val="9EA2A2"/>
      </a:accent1>
      <a:accent2>
        <a:srgbClr val="66435A"/>
      </a:accent2>
      <a:accent3>
        <a:srgbClr val="BFB800"/>
      </a:accent3>
      <a:accent4>
        <a:srgbClr val="00677F"/>
      </a:accent4>
      <a:accent5>
        <a:srgbClr val="776E64"/>
      </a:accent5>
      <a:accent6>
        <a:srgbClr val="FFCD00"/>
      </a:accent6>
      <a:hlink>
        <a:srgbClr val="00A3AD"/>
      </a:hlink>
      <a:folHlink>
        <a:srgbClr val="594A2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DE-GEORGIA-PowerPoint Template" id="{3D9EC082-4B43-F447-9793-B350B8EAF98A}" vid="{C4B42D7A-2541-3F46-B34C-70E470BE3E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99B56F8E894C4BAC1B065F1F465690" ma:contentTypeVersion="17" ma:contentTypeDescription="Create a new document." ma:contentTypeScope="" ma:versionID="47eb6c57345528b6b8471f248039df17">
  <xsd:schema xmlns:xsd="http://www.w3.org/2001/XMLSchema" xmlns:xs="http://www.w3.org/2001/XMLSchema" xmlns:p="http://schemas.microsoft.com/office/2006/metadata/properties" xmlns:ns1="http://schemas.microsoft.com/sharepoint/v3" xmlns:ns2="fcfbe826-6154-415f-a390-1e4a4f75ac11" xmlns:ns3="d9564310-1455-417d-8443-52933c4b3c00" targetNamespace="http://schemas.microsoft.com/office/2006/metadata/properties" ma:root="true" ma:fieldsID="599b962b24252b93b020249670c08365" ns1:_="" ns2:_="" ns3:_="">
    <xsd:import namespace="http://schemas.microsoft.com/sharepoint/v3"/>
    <xsd:import namespace="fcfbe826-6154-415f-a390-1e4a4f75ac11"/>
    <xsd:import namespace="d9564310-1455-417d-8443-52933c4b3c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fbe826-6154-415f-a390-1e4a4f75ac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61f6559-3fdf-4072-99e8-1c8ffe40d46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564310-1455-417d-8443-52933c4b3c00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f11b3400-c58f-4b63-aa78-0302e7205e43}" ma:internalName="TaxCatchAll" ma:showField="CatchAllData" ma:web="d9564310-1455-417d-8443-52933c4b3c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d9564310-1455-417d-8443-52933c4b3c00" xsi:nil="true"/>
    <_ip_UnifiedCompliancePolicyProperties xmlns="http://schemas.microsoft.com/sharepoint/v3" xsi:nil="true"/>
    <lcf76f155ced4ddcb4097134ff3c332f xmlns="fcfbe826-6154-415f-a390-1e4a4f75ac1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C21E98F-8BD9-4AEA-A6F3-4774028E3AD3}"/>
</file>

<file path=customXml/itemProps2.xml><?xml version="1.0" encoding="utf-8"?>
<ds:datastoreItem xmlns:ds="http://schemas.openxmlformats.org/officeDocument/2006/customXml" ds:itemID="{53711CF0-7CBD-42E9-93A2-DFB84ADC8FED}"/>
</file>

<file path=customXml/itemProps3.xml><?xml version="1.0" encoding="utf-8"?>
<ds:datastoreItem xmlns:ds="http://schemas.openxmlformats.org/officeDocument/2006/customXml" ds:itemID="{77CF635D-49B0-4AC1-9175-14538C02393A}"/>
</file>

<file path=docProps/app.xml><?xml version="1.0" encoding="utf-8"?>
<Properties xmlns="http://schemas.openxmlformats.org/officeDocument/2006/extended-properties" xmlns:vt="http://schemas.openxmlformats.org/officeDocument/2006/docPropsVTypes">
  <Template>WIDE-GEORGIA-PowerPoint Template</Template>
  <TotalTime>5357</TotalTime>
  <Words>1</Words>
  <Application>Microsoft Macintosh PowerPoint</Application>
  <PresentationFormat>Widescreen</PresentationFormat>
  <Paragraphs>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Georgia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LEE</dc:creator>
  <cp:lastModifiedBy>Lauren Corcino</cp:lastModifiedBy>
  <cp:revision>83</cp:revision>
  <dcterms:created xsi:type="dcterms:W3CDTF">2017-03-23T20:30:28Z</dcterms:created>
  <dcterms:modified xsi:type="dcterms:W3CDTF">2024-12-02T18:16:22Z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0x0101002699B56F8E894C4BAC1B065F1F465690</vt:lpwstr>
  </property>
</Properties>
</file>