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/>
    <p:restoredTop sz="86027"/>
  </p:normalViewPr>
  <p:slideViewPr>
    <p:cSldViewPr snapToGrid="0" snapToObjects="1" showGuides="1">
      <p:cViewPr varScale="1">
        <p:scale>
          <a:sx n="108" d="100"/>
          <a:sy n="108" d="100"/>
        </p:scale>
        <p:origin x="1272" y="208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12/2/24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BF397-2A2E-5243-9C89-299CAB272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4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644775" y="2728978"/>
            <a:ext cx="6902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Chartered by the state of Georgia in 1785, the University of Georgia is the birthplace of public higher education in America — launching our nation’s great tradition of world-class public education. What began as a commitment to inspire the next generation grows stronger today through global research, hands-on experiential learning and extensive outreach. One of America’s “Public Ivies” and a top 12 best value in public higher education, the University of Georgia tackles some of the world’s grand challenges</a:t>
            </a:r>
            <a:r>
              <a:rPr lang="en-US" sz="1400" b="0" i="0" kern="12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1400" b="0" i="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— from combating infectious disease and securing the world’s food supply to advancing economic growth and analyzing the environment.</a:t>
            </a:r>
          </a:p>
          <a:p>
            <a:pPr algn="ctr"/>
            <a:r>
              <a:rPr lang="en-US" sz="1400" b="0" i="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 </a:t>
            </a:r>
          </a:p>
          <a:p>
            <a:pPr algn="ctr"/>
            <a:r>
              <a:rPr lang="en-US" sz="1400" b="0" i="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Located in Classic City of Athens, approximately an hour northeast of Atlanta, Georgia’s flagship university thrives in a community that promotes the benefits of a culture-rich</a:t>
            </a:r>
            <a:r>
              <a:rPr lang="en-US" sz="1400" b="0" i="0" kern="12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1400" b="0" i="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college town with a strong economic center.</a:t>
            </a:r>
            <a:endParaRPr lang="en-US" sz="1400" b="0" i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and red logo&#10;&#10;Description automatically generated">
            <a:extLst>
              <a:ext uri="{FF2B5EF4-FFF2-40B4-BE49-F238E27FC236}">
                <a16:creationId xmlns:a16="http://schemas.microsoft.com/office/drawing/2014/main" id="{A4B00780-73DE-2FAB-B5E9-D1E967A34C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9450" y="868064"/>
            <a:ext cx="1753100" cy="134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33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320" userDrawn="1">
          <p15:clr>
            <a:srgbClr val="FBAE40"/>
          </p15:clr>
        </p15:guide>
        <p15:guide id="4" pos="4800" userDrawn="1">
          <p15:clr>
            <a:srgbClr val="FBAE40"/>
          </p15:clr>
        </p15:guide>
        <p15:guide id="5" pos="5280" userDrawn="1">
          <p15:clr>
            <a:srgbClr val="FBAE40"/>
          </p15:clr>
        </p15:guide>
        <p15:guide id="6" pos="5760" userDrawn="1">
          <p15:clr>
            <a:srgbClr val="FBAE40"/>
          </p15:clr>
        </p15:guide>
        <p15:guide id="7" pos="6240" userDrawn="1">
          <p15:clr>
            <a:srgbClr val="FBAE40"/>
          </p15:clr>
        </p15:guide>
        <p15:guide id="8" pos="6720" userDrawn="1">
          <p15:clr>
            <a:srgbClr val="FBAE40"/>
          </p15:clr>
        </p15:guide>
        <p15:guide id="9" pos="7200" userDrawn="1">
          <p15:clr>
            <a:srgbClr val="FBAE40"/>
          </p15:clr>
        </p15:guide>
        <p15:guide id="10" pos="7680" userDrawn="1">
          <p15:clr>
            <a:srgbClr val="FBAE40"/>
          </p15:clr>
        </p15:guide>
        <p15:guide id="11" pos="3360" userDrawn="1">
          <p15:clr>
            <a:srgbClr val="FBAE40"/>
          </p15:clr>
        </p15:guide>
        <p15:guide id="12" pos="2880" userDrawn="1">
          <p15:clr>
            <a:srgbClr val="FBAE40"/>
          </p15:clr>
        </p15:guide>
        <p15:guide id="13" pos="2400" userDrawn="1">
          <p15:clr>
            <a:srgbClr val="FBAE40"/>
          </p15:clr>
        </p15:guide>
        <p15:guide id="14" pos="1920" userDrawn="1">
          <p15:clr>
            <a:srgbClr val="FBAE40"/>
          </p15:clr>
        </p15:guide>
        <p15:guide id="15" pos="1440" userDrawn="1">
          <p15:clr>
            <a:srgbClr val="FBAE40"/>
          </p15:clr>
        </p15:guide>
        <p15:guide id="16" pos="960" userDrawn="1">
          <p15:clr>
            <a:srgbClr val="FBAE40"/>
          </p15:clr>
        </p15:guide>
        <p15:guide id="17" pos="480" userDrawn="1">
          <p15:clr>
            <a:srgbClr val="FBAE40"/>
          </p15:clr>
        </p15:guide>
        <p15:guide id="18" userDrawn="1">
          <p15:clr>
            <a:srgbClr val="FBAE40"/>
          </p15:clr>
        </p15:guide>
        <p15:guide id="19" orient="horz" pos="1728" userDrawn="1">
          <p15:clr>
            <a:srgbClr val="FBAE40"/>
          </p15:clr>
        </p15:guide>
        <p15:guide id="20" orient="horz" pos="1296" userDrawn="1">
          <p15:clr>
            <a:srgbClr val="FBAE40"/>
          </p15:clr>
        </p15:guide>
        <p15:guide id="21" orient="horz" pos="864" userDrawn="1">
          <p15:clr>
            <a:srgbClr val="FBAE40"/>
          </p15:clr>
        </p15:guide>
        <p15:guide id="22" orient="horz" pos="432" userDrawn="1">
          <p15:clr>
            <a:srgbClr val="FBAE40"/>
          </p15:clr>
        </p15:guide>
        <p15:guide id="23" orient="horz" userDrawn="1">
          <p15:clr>
            <a:srgbClr val="FBAE40"/>
          </p15:clr>
        </p15:guide>
        <p15:guide id="24" orient="horz" pos="2592" userDrawn="1">
          <p15:clr>
            <a:srgbClr val="FBAE40"/>
          </p15:clr>
        </p15:guide>
        <p15:guide id="25" orient="horz" pos="3024" userDrawn="1">
          <p15:clr>
            <a:srgbClr val="FBAE40"/>
          </p15:clr>
        </p15:guide>
        <p15:guide id="26" orient="horz" pos="3456" userDrawn="1">
          <p15:clr>
            <a:srgbClr val="FBAE40"/>
          </p15:clr>
        </p15:guide>
        <p15:guide id="27" orient="horz" pos="3888" userDrawn="1">
          <p15:clr>
            <a:srgbClr val="FBAE40"/>
          </p15:clr>
        </p15:guide>
        <p15:guide id="28" orient="horz" pos="43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39862" y="2587664"/>
            <a:ext cx="9312275" cy="84133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800" b="1" i="0">
                <a:latin typeface="Arial" charset="0"/>
                <a:ea typeface="Arial" charset="0"/>
                <a:cs typeface="Arial" charset="0"/>
              </a:rPr>
              <a:t>Title 48–54 Pt Arial Bold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439863" y="3429000"/>
            <a:ext cx="9312275" cy="43799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Secondary Title or Presenter’s Name 20–24 Pt Arial</a:t>
            </a:r>
          </a:p>
        </p:txBody>
      </p:sp>
    </p:spTree>
    <p:extLst>
      <p:ext uri="{BB962C8B-B14F-4D97-AF65-F5344CB8AC3E}">
        <p14:creationId xmlns:p14="http://schemas.microsoft.com/office/powerpoint/2010/main" val="667172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5468" y="81079"/>
            <a:ext cx="4486532" cy="6695842"/>
            <a:chOff x="85468" y="81079"/>
            <a:chExt cx="4486532" cy="6695842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2925264"/>
            <a:ext cx="3328988" cy="6985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Name or Secondary Title 20–24 Pt Arial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70233" y="1552920"/>
            <a:ext cx="3328362" cy="137234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000" b="1" i="0">
                <a:latin typeface="Arial" charset="0"/>
                <a:ea typeface="Arial" charset="0"/>
                <a:cs typeface="Arial" charset="0"/>
              </a:rPr>
              <a:t>Title 36–44 Pt Arial Bold</a:t>
            </a:r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7620000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5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486400"/>
            <a:ext cx="12192000" cy="13796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5468" y="5486400"/>
            <a:ext cx="0" cy="1290521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2106532" y="5486400"/>
            <a:ext cx="0" cy="1290521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85469" y="6776921"/>
            <a:ext cx="12021063" cy="0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670232" y="5613651"/>
            <a:ext cx="8604395" cy="625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000" b="1" i="0">
                <a:latin typeface="Arial" charset="0"/>
                <a:ea typeface="Arial" charset="0"/>
                <a:cs typeface="Arial" charset="0"/>
              </a:rPr>
              <a:t>Title 36–44 Pt Arial Bold</a:t>
            </a:r>
            <a:endParaRPr lang="en-US"/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670230" y="6239435"/>
            <a:ext cx="8604397" cy="36883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Name or Secondary Title 20–24 Pt Arial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54864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6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31863" y="2226876"/>
            <a:ext cx="10328275" cy="90821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800" b="1" i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800" b="1" i="1">
                <a:latin typeface="Arial" charset="0"/>
                <a:ea typeface="Arial" charset="0"/>
                <a:cs typeface="Arial" charset="0"/>
              </a:rPr>
              <a:t>Thank you 48 Pt Arial Bold Italic.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3280295"/>
            <a:ext cx="10334625" cy="469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0" i="1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1">
                <a:latin typeface="Arial" charset="0"/>
                <a:ea typeface="Arial" charset="0"/>
                <a:cs typeface="Arial" charset="0"/>
              </a:rPr>
              <a:t>Questions? OR Contact Information OR Closing Statement 20 Pt Arial Italic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4DBF27-8252-6A2A-9FCD-FC7DFF635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26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813276"/>
            <a:ext cx="2607471" cy="378870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201738" y="2009415"/>
            <a:ext cx="9788525" cy="122865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66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1" i="0">
                <a:latin typeface="Arial" charset="0"/>
                <a:ea typeface="Arial" charset="0"/>
                <a:cs typeface="Arial" charset="0"/>
              </a:defRPr>
            </a:lvl2pPr>
            <a:lvl3pPr>
              <a:defRPr b="1" i="0">
                <a:latin typeface="Arial" charset="0"/>
                <a:ea typeface="Arial" charset="0"/>
                <a:cs typeface="Arial" charset="0"/>
              </a:defRPr>
            </a:lvl3pPr>
            <a:lvl4pPr>
              <a:defRPr b="1" i="0">
                <a:latin typeface="Arial" charset="0"/>
                <a:ea typeface="Arial" charset="0"/>
                <a:cs typeface="Arial" charset="0"/>
              </a:defRPr>
            </a:lvl4pPr>
            <a:lvl5pPr>
              <a:defRPr b="1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z="6600"/>
              <a:t>Title 60–72 Pt Arial Bold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01738" y="4278498"/>
            <a:ext cx="9788525" cy="4392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0" i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1">
                <a:latin typeface="Arial" charset="0"/>
                <a:ea typeface="Arial" charset="0"/>
                <a:cs typeface="Arial" charset="0"/>
              </a:rPr>
              <a:t>Presenter’s Name 20–24 Pt Arial Italic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201738" y="3238069"/>
            <a:ext cx="9788525" cy="57943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0" i="0">
                <a:latin typeface="Arial" charset="0"/>
                <a:ea typeface="Arial" charset="0"/>
                <a:cs typeface="Arial" charset="0"/>
              </a:rPr>
              <a:t>Presenter’s Name or Secondary Title 24–32 Pt Arial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D32B8E-69B4-72CC-2538-A0C04C7AFA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265778" y="5823256"/>
            <a:ext cx="1660444" cy="57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95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sp>
        <p:nvSpPr>
          <p:cNvPr id="34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77609" y="4392510"/>
            <a:ext cx="3328988" cy="7173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1">
                <a:latin typeface="Arial" charset="0"/>
                <a:ea typeface="Arial" charset="0"/>
                <a:cs typeface="Arial" charset="0"/>
              </a:rPr>
              <a:t>Presenter’s Name 20 Pt Arial Italic</a:t>
            </a:r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13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677609" y="3009788"/>
            <a:ext cx="3328988" cy="6985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Name or Secondary Title 20–24 Pt Arial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677917" y="1637444"/>
            <a:ext cx="3328362" cy="137234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000" b="1" i="0">
                <a:latin typeface="Arial" charset="0"/>
                <a:ea typeface="Arial" charset="0"/>
                <a:cs typeface="Arial" charset="0"/>
              </a:rPr>
              <a:t>Title 36–44 Pt Arial Bold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2986E3-C03D-F631-21D5-B92EF93892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9902" y="5988893"/>
            <a:ext cx="1660444" cy="57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0" y="4800600"/>
            <a:ext cx="12192000" cy="20654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01701"/>
            <a:ext cx="676195" cy="70569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85468" y="4800600"/>
            <a:ext cx="0" cy="1976321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12106532" y="4800600"/>
            <a:ext cx="0" cy="1976321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 flipH="1">
            <a:off x="85469" y="6776921"/>
            <a:ext cx="12021063" cy="0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52"/>
          <p:cNvSpPr>
            <a:spLocks noGrp="1"/>
          </p:cNvSpPr>
          <p:nvPr>
            <p:ph type="body" sz="quarter" idx="12" hasCustomPrompt="1"/>
          </p:nvPr>
        </p:nvSpPr>
        <p:spPr>
          <a:xfrm>
            <a:off x="670230" y="6186421"/>
            <a:ext cx="8683625" cy="3984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1">
                <a:latin typeface="Arial" charset="0"/>
                <a:ea typeface="Arial" charset="0"/>
                <a:cs typeface="Arial" charset="0"/>
              </a:rPr>
              <a:t>Presenter’s Name 20 Pt Arial Italic</a:t>
            </a:r>
            <a:endParaRPr lang="en-US"/>
          </a:p>
        </p:txBody>
      </p:sp>
      <p:sp>
        <p:nvSpPr>
          <p:cNvPr id="56" name="Picture Placeholder 5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4800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70232" y="4967311"/>
            <a:ext cx="8604395" cy="62578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4000" b="1" i="0">
                <a:latin typeface="Arial" charset="0"/>
                <a:ea typeface="Arial" charset="0"/>
                <a:cs typeface="Arial" charset="0"/>
              </a:rPr>
              <a:t>Title 36–44 Pt Arial Bold</a:t>
            </a:r>
            <a:endParaRPr lang="en-US"/>
          </a:p>
        </p:txBody>
      </p:sp>
      <p:sp>
        <p:nvSpPr>
          <p:cNvPr id="13" name="Text Placeholder 28"/>
          <p:cNvSpPr>
            <a:spLocks noGrp="1"/>
          </p:cNvSpPr>
          <p:nvPr>
            <p:ph type="body" sz="quarter" idx="15" hasCustomPrompt="1"/>
          </p:nvPr>
        </p:nvSpPr>
        <p:spPr>
          <a:xfrm>
            <a:off x="670230" y="5593095"/>
            <a:ext cx="8604397" cy="36883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Presenter’s Name or Secondary Title 20–24 Pt Arial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993C30-9614-B901-C311-50B3D319A3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939585" y="6013187"/>
            <a:ext cx="1660444" cy="57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16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75635" y="545315"/>
            <a:ext cx="10819679" cy="75328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u="sng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b="1" i="0" u="sng">
                <a:latin typeface="Arial" charset="0"/>
                <a:ea typeface="Arial" charset="0"/>
                <a:cs typeface="Arial" charset="0"/>
              </a:rPr>
              <a:t>Header 28–40 Pt Arial Bold, Underlined</a:t>
            </a:r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1"/>
          </p:nvPr>
        </p:nvSpPr>
        <p:spPr>
          <a:xfrm>
            <a:off x="2438400" y="1521741"/>
            <a:ext cx="7315200" cy="41148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/>
            </a:lvl1pPr>
          </a:lstStyle>
          <a:p>
            <a:r>
              <a:rPr lang="en-US" sz="1800"/>
              <a:t>Click icon to add media</a:t>
            </a:r>
            <a:endParaRPr lang="en-US"/>
          </a:p>
          <a:p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394098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1" i="0" u="sng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862410" y="6311041"/>
            <a:ext cx="4527550" cy="276563"/>
          </a:xfrm>
        </p:spPr>
        <p:txBody>
          <a:bodyPr>
            <a:normAutofit/>
          </a:bodyPr>
          <a:lstStyle>
            <a:lvl1pPr marL="0" indent="0" algn="r">
              <a:buNone/>
              <a:defRPr sz="1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b="1" i="0" dirty="0" err="1">
                <a:latin typeface="Arial" charset="0"/>
                <a:ea typeface="Arial" charset="0"/>
                <a:cs typeface="Arial" charset="0"/>
              </a:rPr>
              <a:t>research.uga.edu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ADDDF3-F17F-A3F2-DEB4-900B875A34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44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  <p15:guide id="29" orient="horz" pos="412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675635" y="545315"/>
            <a:ext cx="2044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b="1" i="0" u="sng">
                <a:latin typeface="Arial" charset="0"/>
                <a:ea typeface="Arial" charset="0"/>
                <a:cs typeface="Arial" charset="0"/>
              </a:rPr>
              <a:t>Agenda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64909" y="1346286"/>
            <a:ext cx="10910887" cy="4518025"/>
          </a:xfrm>
        </p:spPr>
        <p:txBody>
          <a:bodyPr>
            <a:normAutofit/>
          </a:bodyPr>
          <a:lstStyle>
            <a:lvl1pPr marL="0" indent="-2286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 sz="2000" b="1" i="0" baseline="0">
                <a:latin typeface="Arial" charset="0"/>
                <a:ea typeface="Arial" charset="0"/>
                <a:cs typeface="Arial" charset="0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defRPr sz="2000" b="0" baseline="0"/>
            </a:lvl2pPr>
            <a:lvl3pPr marL="914400">
              <a:lnSpc>
                <a:spcPct val="100000"/>
              </a:lnSpc>
              <a:defRPr/>
            </a:lvl3pPr>
          </a:lstStyle>
          <a:p>
            <a:pPr lvl="0"/>
            <a:r>
              <a:rPr lang="en-US" b="1"/>
              <a:t>Agenda Topic 1 20 Pt Arial Bold</a:t>
            </a:r>
          </a:p>
          <a:p>
            <a:pPr lvl="2"/>
            <a:r>
              <a:rPr lang="en-US" sz="1600" b="0"/>
              <a:t>Presenter or Sub-Topic 16 Pt Arial</a:t>
            </a:r>
            <a:endParaRPr lang="en-US" b="1"/>
          </a:p>
          <a:p>
            <a:pPr lvl="1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394098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1" i="0" u="sng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862410" y="6311041"/>
            <a:ext cx="4527550" cy="276563"/>
          </a:xfrm>
        </p:spPr>
        <p:txBody>
          <a:bodyPr>
            <a:normAutofit/>
          </a:bodyPr>
          <a:lstStyle>
            <a:lvl1pPr marL="0" indent="0" algn="r">
              <a:buNone/>
              <a:defRPr sz="1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b="1" i="0" dirty="0" err="1">
                <a:latin typeface="Arial" charset="0"/>
                <a:ea typeface="Arial" charset="0"/>
                <a:cs typeface="Arial" charset="0"/>
              </a:rPr>
              <a:t>research.uga.edu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12775C-8EF9-65A5-2812-A04A65531E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1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72847" y="545394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u="sng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600" b="1" i="0" u="sng">
                <a:latin typeface="Arial" charset="0"/>
                <a:ea typeface="Arial" charset="0"/>
                <a:cs typeface="Arial" charset="0"/>
              </a:rPr>
              <a:t>Header 28–40 Pt Arial Bold, Underlined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2847" y="1406525"/>
            <a:ext cx="10910888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394098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1" i="0" u="sng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862410" y="6311041"/>
            <a:ext cx="4527550" cy="276563"/>
          </a:xfrm>
        </p:spPr>
        <p:txBody>
          <a:bodyPr>
            <a:normAutofit/>
          </a:bodyPr>
          <a:lstStyle>
            <a:lvl1pPr marL="0" indent="0" algn="r">
              <a:buNone/>
              <a:defRPr sz="1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b="1" i="0" dirty="0" err="1">
                <a:latin typeface="Arial" charset="0"/>
                <a:ea typeface="Arial" charset="0"/>
                <a:cs typeface="Arial" charset="0"/>
              </a:rPr>
              <a:t>research.uga.edu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C6D993-E4FE-5462-DBE9-6E1F627D3B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2847" y="1406525"/>
            <a:ext cx="5027867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73100" y="545315"/>
            <a:ext cx="5027614" cy="6619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i="0" u="sng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200" b="1" i="0" u="sng">
                <a:latin typeface="Arial" charset="0"/>
                <a:ea typeface="Arial" charset="0"/>
                <a:cs typeface="Arial" charset="0"/>
              </a:rPr>
              <a:t>Header Column 1</a:t>
            </a:r>
            <a:endParaRPr lang="en-US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380447" y="1406525"/>
            <a:ext cx="5027867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380700" y="545315"/>
            <a:ext cx="5027614" cy="6619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i="0" u="sng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3200" b="1" i="0" u="sng">
                <a:latin typeface="Arial" charset="0"/>
                <a:ea typeface="Arial" charset="0"/>
                <a:cs typeface="Arial" charset="0"/>
              </a:rPr>
              <a:t>Header Column 2</a:t>
            </a:r>
            <a:endParaRPr lang="en-US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1394098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1" i="0" u="sng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862410" y="6311041"/>
            <a:ext cx="4527550" cy="276563"/>
          </a:xfrm>
        </p:spPr>
        <p:txBody>
          <a:bodyPr>
            <a:normAutofit/>
          </a:bodyPr>
          <a:lstStyle>
            <a:lvl1pPr marL="0" indent="0" algn="r">
              <a:buNone/>
              <a:defRPr sz="1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b="1" i="0" dirty="0" err="1">
                <a:latin typeface="Arial" charset="0"/>
                <a:ea typeface="Arial" charset="0"/>
                <a:cs typeface="Arial" charset="0"/>
              </a:rPr>
              <a:t>research.uga.edu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C8A4D9-30D1-B2D8-086D-A3F7A10BFC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47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292594" y="545315"/>
            <a:ext cx="3129216" cy="6546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 i="0" u="sng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1" i="0" u="sng">
                <a:latin typeface="Arial" charset="0"/>
                <a:ea typeface="Arial" charset="0"/>
                <a:cs typeface="Arial" charset="0"/>
              </a:rPr>
              <a:t>Arial Bold</a:t>
            </a:r>
            <a:endParaRPr lang="en-US"/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482594" y="545315"/>
            <a:ext cx="3129216" cy="6546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 i="0" u="sng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1" i="0" u="sng">
                <a:latin typeface="Arial" charset="0"/>
                <a:ea typeface="Arial" charset="0"/>
                <a:cs typeface="Arial" charset="0"/>
              </a:rPr>
              <a:t>28–40 Pt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172200"/>
            <a:ext cx="12192000" cy="6938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2848" y="1406525"/>
            <a:ext cx="3132004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75635" y="545315"/>
            <a:ext cx="3129216" cy="6546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 i="0" u="sng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b="1" i="0" u="sng">
                <a:latin typeface="Arial" charset="0"/>
                <a:ea typeface="Arial" charset="0"/>
                <a:cs typeface="Arial" charset="0"/>
              </a:rPr>
              <a:t>Header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82594" y="1406525"/>
            <a:ext cx="3132004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8292594" y="1406525"/>
            <a:ext cx="3132004" cy="44021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2000" b="0" i="0">
                <a:latin typeface="Arial" charset="0"/>
                <a:ea typeface="Arial" charset="0"/>
                <a:cs typeface="Arial" charset="0"/>
              </a:rPr>
              <a:t>Body Content 20+ Pt Arial</a:t>
            </a:r>
          </a:p>
        </p:txBody>
      </p:sp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11394098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1" i="0" u="sng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6862410" y="6311041"/>
            <a:ext cx="4527550" cy="276563"/>
          </a:xfrm>
        </p:spPr>
        <p:txBody>
          <a:bodyPr>
            <a:normAutofit/>
          </a:bodyPr>
          <a:lstStyle>
            <a:lvl1pPr marL="0" indent="0" algn="r">
              <a:buNone/>
              <a:defRPr sz="1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z="1800" b="1" i="0" dirty="0" err="1">
                <a:latin typeface="Arial" charset="0"/>
                <a:ea typeface="Arial" charset="0"/>
                <a:cs typeface="Arial" charset="0"/>
              </a:rPr>
              <a:t>research.uga.edu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AE45E9-CAC3-DBA3-FA8D-39DC35BC41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361" y="6303097"/>
            <a:ext cx="3191011" cy="3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39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12/2/24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C27B-B23D-7147-B542-1233E53230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1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39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4D812A-2F94-7D4F-22E2-899E03BF5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A17F2-F6A0-BF7A-C2EA-D49B6F18EE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DD1CB-F794-F3C3-D425-63A08841FC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17D80C-72D0-7D26-7A9E-4C6D4D315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B11B7-15C7-CC9A-7B9F-43AF343565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87231-0F00-F346-23F2-FA67BE84A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3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E-GEORGIA-PowerPoint Template" id="{3D9EC082-4B43-F447-9793-B350B8EAF98A}" vid="{C4B42D7A-2541-3F46-B34C-70E470BE3E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99B56F8E894C4BAC1B065F1F465690" ma:contentTypeVersion="17" ma:contentTypeDescription="Create a new document." ma:contentTypeScope="" ma:versionID="47eb6c57345528b6b8471f248039df17">
  <xsd:schema xmlns:xsd="http://www.w3.org/2001/XMLSchema" xmlns:xs="http://www.w3.org/2001/XMLSchema" xmlns:p="http://schemas.microsoft.com/office/2006/metadata/properties" xmlns:ns1="http://schemas.microsoft.com/sharepoint/v3" xmlns:ns2="fcfbe826-6154-415f-a390-1e4a4f75ac11" xmlns:ns3="d9564310-1455-417d-8443-52933c4b3c00" targetNamespace="http://schemas.microsoft.com/office/2006/metadata/properties" ma:root="true" ma:fieldsID="599b962b24252b93b020249670c08365" ns1:_="" ns2:_="" ns3:_="">
    <xsd:import namespace="http://schemas.microsoft.com/sharepoint/v3"/>
    <xsd:import namespace="fcfbe826-6154-415f-a390-1e4a4f75ac11"/>
    <xsd:import namespace="d9564310-1455-417d-8443-52933c4b3c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fbe826-6154-415f-a390-1e4a4f75a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61f6559-3fdf-4072-99e8-1c8ffe40d4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64310-1455-417d-8443-52933c4b3c0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1b3400-c58f-4b63-aa78-0302e7205e43}" ma:internalName="TaxCatchAll" ma:showField="CatchAllData" ma:web="d9564310-1455-417d-8443-52933c4b3c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9564310-1455-417d-8443-52933c4b3c00" xsi:nil="true"/>
    <_ip_UnifiedCompliancePolicyProperties xmlns="http://schemas.microsoft.com/sharepoint/v3" xsi:nil="true"/>
    <lcf76f155ced4ddcb4097134ff3c332f xmlns="fcfbe826-6154-415f-a390-1e4a4f75ac1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21E98F-8BD9-4AEA-A6F3-4774028E3AD3}"/>
</file>

<file path=customXml/itemProps2.xml><?xml version="1.0" encoding="utf-8"?>
<ds:datastoreItem xmlns:ds="http://schemas.openxmlformats.org/officeDocument/2006/customXml" ds:itemID="{53711CF0-7CBD-42E9-93A2-DFB84ADC8FED}"/>
</file>

<file path=customXml/itemProps3.xml><?xml version="1.0" encoding="utf-8"?>
<ds:datastoreItem xmlns:ds="http://schemas.openxmlformats.org/officeDocument/2006/customXml" ds:itemID="{77CF635D-49B0-4AC1-9175-14538C02393A}"/>
</file>

<file path=docProps/app.xml><?xml version="1.0" encoding="utf-8"?>
<Properties xmlns="http://schemas.openxmlformats.org/officeDocument/2006/extended-properties" xmlns:vt="http://schemas.openxmlformats.org/officeDocument/2006/docPropsVTypes">
  <Template>WIDE-GEORGIA-PowerPoint Template</Template>
  <TotalTime>5357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LEE</dc:creator>
  <cp:lastModifiedBy>Lauren Corcino</cp:lastModifiedBy>
  <cp:revision>83</cp:revision>
  <dcterms:created xsi:type="dcterms:W3CDTF">2017-03-23T20:30:28Z</dcterms:created>
  <dcterms:modified xsi:type="dcterms:W3CDTF">2024-12-02T18:16:22Z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0x0101002699B56F8E894C4BAC1B065F1F465690</vt:lpwstr>
  </property>
</Properties>
</file>