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6"/>
  </p:handout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orient="horz" pos="4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5A118-88A3-9240-84F8-E406B7C9A07F}" v="2" dt="2024-12-02T18:07:30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/>
    <p:restoredTop sz="96301"/>
  </p:normalViewPr>
  <p:slideViewPr>
    <p:cSldViewPr snapToGrid="0" snapToObjects="1" showGuides="1">
      <p:cViewPr varScale="1">
        <p:scale>
          <a:sx n="127" d="100"/>
          <a:sy n="127" d="100"/>
        </p:scale>
        <p:origin x="2040" y="192"/>
      </p:cViewPr>
      <p:guideLst>
        <p:guide orient="horz" pos="2160"/>
        <p:guide pos="2880"/>
        <p:guide pos="144"/>
        <p:guide orient="horz" pos="4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61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Corcino" userId="f6b8e7aa-9dd1-40bc-aa47-1069c3a5a7a6" providerId="ADAL" clId="{25D5A118-88A3-9240-84F8-E406B7C9A07F}"/>
    <pc:docChg chg="undo custSel addSld delSld modMainMaster">
      <pc:chgData name="Lauren Corcino" userId="f6b8e7aa-9dd1-40bc-aa47-1069c3a5a7a6" providerId="ADAL" clId="{25D5A118-88A3-9240-84F8-E406B7C9A07F}" dt="2024-12-02T18:07:30.915" v="11"/>
      <pc:docMkLst>
        <pc:docMk/>
      </pc:docMkLst>
      <pc:sldChg chg="new del">
        <pc:chgData name="Lauren Corcino" userId="f6b8e7aa-9dd1-40bc-aa47-1069c3a5a7a6" providerId="ADAL" clId="{25D5A118-88A3-9240-84F8-E406B7C9A07F}" dt="2024-12-02T18:07:29.929" v="10" actId="680"/>
        <pc:sldMkLst>
          <pc:docMk/>
          <pc:sldMk cId="1464075602" sldId="257"/>
        </pc:sldMkLst>
      </pc:sldChg>
      <pc:sldChg chg="new del">
        <pc:chgData name="Lauren Corcino" userId="f6b8e7aa-9dd1-40bc-aa47-1069c3a5a7a6" providerId="ADAL" clId="{25D5A118-88A3-9240-84F8-E406B7C9A07F}" dt="2024-12-02T18:07:04.823" v="3" actId="2696"/>
        <pc:sldMkLst>
          <pc:docMk/>
          <pc:sldMk cId="2534656359" sldId="257"/>
        </pc:sldMkLst>
      </pc:sldChg>
      <pc:sldChg chg="new del">
        <pc:chgData name="Lauren Corcino" userId="f6b8e7aa-9dd1-40bc-aa47-1069c3a5a7a6" providerId="ADAL" clId="{25D5A118-88A3-9240-84F8-E406B7C9A07F}" dt="2024-12-02T18:07:29.199" v="9" actId="680"/>
        <pc:sldMkLst>
          <pc:docMk/>
          <pc:sldMk cId="126355453" sldId="258"/>
        </pc:sldMkLst>
      </pc:sldChg>
      <pc:sldChg chg="new del">
        <pc:chgData name="Lauren Corcino" userId="f6b8e7aa-9dd1-40bc-aa47-1069c3a5a7a6" providerId="ADAL" clId="{25D5A118-88A3-9240-84F8-E406B7C9A07F}" dt="2024-12-02T18:07:03.531" v="2" actId="2696"/>
        <pc:sldMkLst>
          <pc:docMk/>
          <pc:sldMk cId="3917728142" sldId="258"/>
        </pc:sldMkLst>
      </pc:sldChg>
      <pc:sldChg chg="new del">
        <pc:chgData name="Lauren Corcino" userId="f6b8e7aa-9dd1-40bc-aa47-1069c3a5a7a6" providerId="ADAL" clId="{25D5A118-88A3-9240-84F8-E406B7C9A07F}" dt="2024-12-02T18:07:28.681" v="8" actId="680"/>
        <pc:sldMkLst>
          <pc:docMk/>
          <pc:sldMk cId="41396438" sldId="259"/>
        </pc:sldMkLst>
      </pc:sldChg>
      <pc:sldMasterChg chg="modSp modSldLayout">
        <pc:chgData name="Lauren Corcino" userId="f6b8e7aa-9dd1-40bc-aa47-1069c3a5a7a6" providerId="ADAL" clId="{25D5A118-88A3-9240-84F8-E406B7C9A07F}" dt="2024-12-02T18:07:30.915" v="11"/>
        <pc:sldMasterMkLst>
          <pc:docMk/>
          <pc:sldMasterMk cId="2010534225" sldId="2147483660"/>
        </pc:sldMasterMkLst>
        <pc:spChg chg="mod">
          <ac:chgData name="Lauren Corcino" userId="f6b8e7aa-9dd1-40bc-aa47-1069c3a5a7a6" providerId="ADAL" clId="{25D5A118-88A3-9240-84F8-E406B7C9A07F}" dt="2024-12-02T18:07:30.915" v="11"/>
          <ac:spMkLst>
            <pc:docMk/>
            <pc:sldMasterMk cId="2010534225" sldId="2147483660"/>
            <ac:spMk id="2" creationId="{00000000-0000-0000-0000-000000000000}"/>
          </ac:spMkLst>
        </pc:spChg>
        <pc:spChg chg="mod">
          <ac:chgData name="Lauren Corcino" userId="f6b8e7aa-9dd1-40bc-aa47-1069c3a5a7a6" providerId="ADAL" clId="{25D5A118-88A3-9240-84F8-E406B7C9A07F}" dt="2024-12-02T18:07:30.915" v="11"/>
          <ac:spMkLst>
            <pc:docMk/>
            <pc:sldMasterMk cId="2010534225" sldId="2147483660"/>
            <ac:spMk id="3" creationId="{00000000-0000-0000-0000-000000000000}"/>
          </ac:spMkLst>
        </pc:spChg>
        <pc:spChg chg="mod">
          <ac:chgData name="Lauren Corcino" userId="f6b8e7aa-9dd1-40bc-aa47-1069c3a5a7a6" providerId="ADAL" clId="{25D5A118-88A3-9240-84F8-E406B7C9A07F}" dt="2024-12-02T18:07:30.915" v="11"/>
          <ac:spMkLst>
            <pc:docMk/>
            <pc:sldMasterMk cId="2010534225" sldId="2147483660"/>
            <ac:spMk id="4" creationId="{00000000-0000-0000-0000-000000000000}"/>
          </ac:spMkLst>
        </pc:spChg>
        <pc:spChg chg="mod">
          <ac:chgData name="Lauren Corcino" userId="f6b8e7aa-9dd1-40bc-aa47-1069c3a5a7a6" providerId="ADAL" clId="{25D5A118-88A3-9240-84F8-E406B7C9A07F}" dt="2024-12-02T18:07:30.915" v="11"/>
          <ac:spMkLst>
            <pc:docMk/>
            <pc:sldMasterMk cId="2010534225" sldId="2147483660"/>
            <ac:spMk id="5" creationId="{00000000-0000-0000-0000-000000000000}"/>
          </ac:spMkLst>
        </pc:spChg>
        <pc:spChg chg="mod">
          <ac:chgData name="Lauren Corcino" userId="f6b8e7aa-9dd1-40bc-aa47-1069c3a5a7a6" providerId="ADAL" clId="{25D5A118-88A3-9240-84F8-E406B7C9A07F}" dt="2024-12-02T18:07:30.915" v="11"/>
          <ac:spMkLst>
            <pc:docMk/>
            <pc:sldMasterMk cId="2010534225" sldId="2147483660"/>
            <ac:spMk id="6" creationId="{00000000-0000-0000-0000-000000000000}"/>
          </ac:spMkLst>
        </pc:spChg>
        <pc:sldLayoutChg chg="modSp">
          <pc:chgData name="Lauren Corcino" userId="f6b8e7aa-9dd1-40bc-aa47-1069c3a5a7a6" providerId="ADAL" clId="{25D5A118-88A3-9240-84F8-E406B7C9A07F}" dt="2024-12-02T18:07:30.915" v="11"/>
          <pc:sldLayoutMkLst>
            <pc:docMk/>
            <pc:sldMasterMk cId="2010534225" sldId="2147483660"/>
            <pc:sldLayoutMk cId="393534030" sldId="2147483661"/>
          </pc:sldLayoutMkLst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393534030" sldId="2147483661"/>
              <ac:spMk id="5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393534030" sldId="2147483661"/>
              <ac:spMk id="8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393534030" sldId="2147483661"/>
              <ac:spMk id="26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393534030" sldId="2147483661"/>
              <ac:spMk id="28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393534030" sldId="2147483661"/>
              <ac:spMk id="30" creationId="{00000000-0000-0000-0000-000000000000}"/>
            </ac:spMkLst>
          </pc:sp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393534030" sldId="2147483661"/>
              <ac:picMk id="9" creationId="{A72C40CD-EDA0-724F-B74B-A4126C999106}"/>
            </ac:picMkLst>
          </pc:pic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393534030" sldId="2147483661"/>
              <ac:picMk id="10" creationId="{00000000-0000-0000-0000-000000000000}"/>
            </ac:picMkLst>
          </pc:picChg>
        </pc:sldLayoutChg>
        <pc:sldLayoutChg chg="modSp">
          <pc:chgData name="Lauren Corcino" userId="f6b8e7aa-9dd1-40bc-aa47-1069c3a5a7a6" providerId="ADAL" clId="{25D5A118-88A3-9240-84F8-E406B7C9A07F}" dt="2024-12-02T18:07:30.915" v="11"/>
          <pc:sldLayoutMkLst>
            <pc:docMk/>
            <pc:sldMasterMk cId="2010534225" sldId="2147483660"/>
            <pc:sldLayoutMk cId="1144307861" sldId="2147483664"/>
          </pc:sldLayoutMkLst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144307861" sldId="2147483664"/>
              <ac:spMk id="5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144307861" sldId="2147483664"/>
              <ac:spMk id="9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144307861" sldId="2147483664"/>
              <ac:spMk id="10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144307861" sldId="2147483664"/>
              <ac:spMk id="13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144307861" sldId="2147483664"/>
              <ac:spMk id="14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144307861" sldId="2147483664"/>
              <ac:spMk id="16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144307861" sldId="2147483664"/>
              <ac:spMk id="25" creationId="{00000000-0000-0000-0000-000000000000}"/>
            </ac:spMkLst>
          </pc:sp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1144307861" sldId="2147483664"/>
              <ac:picMk id="15" creationId="{00000000-0000-0000-0000-000000000000}"/>
            </ac:picMkLst>
          </pc:pic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1144307861" sldId="2147483664"/>
              <ac:picMk id="24" creationId="{00000000-0000-0000-0000-000000000000}"/>
            </ac:picMkLst>
          </pc:picChg>
        </pc:sldLayoutChg>
        <pc:sldLayoutChg chg="modSp">
          <pc:chgData name="Lauren Corcino" userId="f6b8e7aa-9dd1-40bc-aa47-1069c3a5a7a6" providerId="ADAL" clId="{25D5A118-88A3-9240-84F8-E406B7C9A07F}" dt="2024-12-02T18:07:30.915" v="11"/>
          <pc:sldLayoutMkLst>
            <pc:docMk/>
            <pc:sldMasterMk cId="2010534225" sldId="2147483660"/>
            <pc:sldLayoutMk cId="1666160942" sldId="2147483665"/>
          </pc:sldLayoutMkLst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666160942" sldId="2147483665"/>
              <ac:spMk id="12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666160942" sldId="2147483665"/>
              <ac:spMk id="13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666160942" sldId="2147483665"/>
              <ac:spMk id="14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666160942" sldId="2147483665"/>
              <ac:spMk id="16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666160942" sldId="2147483665"/>
              <ac:spMk id="22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666160942" sldId="2147483665"/>
              <ac:spMk id="23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666160942" sldId="2147483665"/>
              <ac:spMk id="27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666160942" sldId="2147483665"/>
              <ac:spMk id="28" creationId="{00000000-0000-0000-0000-000000000000}"/>
            </ac:spMkLst>
          </pc:sp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1666160942" sldId="2147483665"/>
              <ac:picMk id="15" creationId="{00000000-0000-0000-0000-000000000000}"/>
            </ac:picMkLst>
          </pc:pic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1666160942" sldId="2147483665"/>
              <ac:picMk id="17" creationId="{00000000-0000-0000-0000-000000000000}"/>
            </ac:picMkLst>
          </pc:picChg>
        </pc:sldLayoutChg>
        <pc:sldLayoutChg chg="modSp">
          <pc:chgData name="Lauren Corcino" userId="f6b8e7aa-9dd1-40bc-aa47-1069c3a5a7a6" providerId="ADAL" clId="{25D5A118-88A3-9240-84F8-E406B7C9A07F}" dt="2024-12-02T18:07:30.915" v="11"/>
          <pc:sldLayoutMkLst>
            <pc:docMk/>
            <pc:sldMasterMk cId="2010534225" sldId="2147483660"/>
            <pc:sldLayoutMk cId="2127678961" sldId="2147483666"/>
          </pc:sldLayoutMkLst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127678961" sldId="2147483666"/>
              <ac:spMk id="3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127678961" sldId="2147483666"/>
              <ac:spMk id="8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127678961" sldId="2147483666"/>
              <ac:spMk id="14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127678961" sldId="2147483666"/>
              <ac:spMk id="16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127678961" sldId="2147483666"/>
              <ac:spMk id="18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127678961" sldId="2147483666"/>
              <ac:spMk id="20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127678961" sldId="2147483666"/>
              <ac:spMk id="21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127678961" sldId="2147483666"/>
              <ac:spMk id="22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127678961" sldId="2147483666"/>
              <ac:spMk id="27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127678961" sldId="2147483666"/>
              <ac:spMk id="28" creationId="{00000000-0000-0000-0000-000000000000}"/>
            </ac:spMkLst>
          </pc:sp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2127678961" sldId="2147483666"/>
              <ac:picMk id="15" creationId="{00000000-0000-0000-0000-000000000000}"/>
            </ac:picMkLst>
          </pc:pic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2127678961" sldId="2147483666"/>
              <ac:picMk id="17" creationId="{00000000-0000-0000-0000-000000000000}"/>
            </ac:picMkLst>
          </pc:picChg>
        </pc:sldLayoutChg>
        <pc:sldLayoutChg chg="modSp">
          <pc:chgData name="Lauren Corcino" userId="f6b8e7aa-9dd1-40bc-aa47-1069c3a5a7a6" providerId="ADAL" clId="{25D5A118-88A3-9240-84F8-E406B7C9A07F}" dt="2024-12-02T18:07:30.915" v="11"/>
          <pc:sldLayoutMkLst>
            <pc:docMk/>
            <pc:sldMasterMk cId="2010534225" sldId="2147483660"/>
            <pc:sldLayoutMk cId="2607683" sldId="2147483667"/>
          </pc:sldLayoutMkLst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607683" sldId="2147483667"/>
              <ac:spMk id="9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607683" sldId="2147483667"/>
              <ac:spMk id="10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607683" sldId="2147483667"/>
              <ac:spMk id="11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607683" sldId="2147483667"/>
              <ac:spMk id="24" creationId="{00000000-0000-0000-0000-000000000000}"/>
            </ac:spMkLst>
          </pc:spChg>
          <pc:cxnChg chg="mod">
            <ac:chgData name="Lauren Corcino" userId="f6b8e7aa-9dd1-40bc-aa47-1069c3a5a7a6" providerId="ADAL" clId="{25D5A118-88A3-9240-84F8-E406B7C9A07F}" dt="2024-12-02T18:07:30.915" v="11"/>
            <ac:cxnSpMkLst>
              <pc:docMk/>
              <pc:sldMasterMk cId="2010534225" sldId="2147483660"/>
              <pc:sldLayoutMk cId="2607683" sldId="2147483667"/>
              <ac:cxnSpMk id="13" creationId="{00000000-0000-0000-0000-000000000000}"/>
            </ac:cxnSpMkLst>
          </pc:cxnChg>
          <pc:cxnChg chg="mod">
            <ac:chgData name="Lauren Corcino" userId="f6b8e7aa-9dd1-40bc-aa47-1069c3a5a7a6" providerId="ADAL" clId="{25D5A118-88A3-9240-84F8-E406B7C9A07F}" dt="2024-12-02T18:07:30.915" v="11"/>
            <ac:cxnSpMkLst>
              <pc:docMk/>
              <pc:sldMasterMk cId="2010534225" sldId="2147483660"/>
              <pc:sldLayoutMk cId="2607683" sldId="2147483667"/>
              <ac:cxnSpMk id="14" creationId="{00000000-0000-0000-0000-000000000000}"/>
            </ac:cxnSpMkLst>
          </pc:cxnChg>
          <pc:cxnChg chg="mod">
            <ac:chgData name="Lauren Corcino" userId="f6b8e7aa-9dd1-40bc-aa47-1069c3a5a7a6" providerId="ADAL" clId="{25D5A118-88A3-9240-84F8-E406B7C9A07F}" dt="2024-12-02T18:07:30.915" v="11"/>
            <ac:cxnSpMkLst>
              <pc:docMk/>
              <pc:sldMasterMk cId="2010534225" sldId="2147483660"/>
              <pc:sldLayoutMk cId="2607683" sldId="2147483667"/>
              <ac:cxnSpMk id="15" creationId="{00000000-0000-0000-0000-000000000000}"/>
            </ac:cxnSpMkLst>
          </pc:cxnChg>
        </pc:sldLayoutChg>
        <pc:sldLayoutChg chg="modSp">
          <pc:chgData name="Lauren Corcino" userId="f6b8e7aa-9dd1-40bc-aa47-1069c3a5a7a6" providerId="ADAL" clId="{25D5A118-88A3-9240-84F8-E406B7C9A07F}" dt="2024-12-02T18:07:30.915" v="11"/>
          <pc:sldLayoutMkLst>
            <pc:docMk/>
            <pc:sldMasterMk cId="2010534225" sldId="2147483660"/>
            <pc:sldLayoutMk cId="877655241" sldId="2147483668"/>
          </pc:sldLayoutMkLst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877655241" sldId="2147483668"/>
              <ac:spMk id="9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877655241" sldId="2147483668"/>
              <ac:spMk id="10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877655241" sldId="2147483668"/>
              <ac:spMk id="13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877655241" sldId="2147483668"/>
              <ac:spMk id="22" creationId="{00000000-0000-0000-0000-000000000000}"/>
            </ac:spMkLst>
          </pc:spChg>
          <pc:cxnChg chg="mod">
            <ac:chgData name="Lauren Corcino" userId="f6b8e7aa-9dd1-40bc-aa47-1069c3a5a7a6" providerId="ADAL" clId="{25D5A118-88A3-9240-84F8-E406B7C9A07F}" dt="2024-12-02T18:07:30.915" v="11"/>
            <ac:cxnSpMkLst>
              <pc:docMk/>
              <pc:sldMasterMk cId="2010534225" sldId="2147483660"/>
              <pc:sldLayoutMk cId="877655241" sldId="2147483668"/>
              <ac:cxnSpMk id="11" creationId="{00000000-0000-0000-0000-000000000000}"/>
            </ac:cxnSpMkLst>
          </pc:cxnChg>
          <pc:cxnChg chg="mod">
            <ac:chgData name="Lauren Corcino" userId="f6b8e7aa-9dd1-40bc-aa47-1069c3a5a7a6" providerId="ADAL" clId="{25D5A118-88A3-9240-84F8-E406B7C9A07F}" dt="2024-12-02T18:07:30.915" v="11"/>
            <ac:cxnSpMkLst>
              <pc:docMk/>
              <pc:sldMasterMk cId="2010534225" sldId="2147483660"/>
              <pc:sldLayoutMk cId="877655241" sldId="2147483668"/>
              <ac:cxnSpMk id="12" creationId="{00000000-0000-0000-0000-000000000000}"/>
            </ac:cxnSpMkLst>
          </pc:cxnChg>
          <pc:cxnChg chg="mod">
            <ac:chgData name="Lauren Corcino" userId="f6b8e7aa-9dd1-40bc-aa47-1069c3a5a7a6" providerId="ADAL" clId="{25D5A118-88A3-9240-84F8-E406B7C9A07F}" dt="2024-12-02T18:07:30.915" v="11"/>
            <ac:cxnSpMkLst>
              <pc:docMk/>
              <pc:sldMasterMk cId="2010534225" sldId="2147483660"/>
              <pc:sldLayoutMk cId="877655241" sldId="2147483668"/>
              <ac:cxnSpMk id="15" creationId="{00000000-0000-0000-0000-000000000000}"/>
            </ac:cxnSpMkLst>
          </pc:cxnChg>
        </pc:sldLayoutChg>
        <pc:sldLayoutChg chg="modSp">
          <pc:chgData name="Lauren Corcino" userId="f6b8e7aa-9dd1-40bc-aa47-1069c3a5a7a6" providerId="ADAL" clId="{25D5A118-88A3-9240-84F8-E406B7C9A07F}" dt="2024-12-02T18:07:30.915" v="11"/>
          <pc:sldLayoutMkLst>
            <pc:docMk/>
            <pc:sldMasterMk cId="2010534225" sldId="2147483660"/>
            <pc:sldLayoutMk cId="1833947891" sldId="2147483669"/>
          </pc:sldLayoutMkLst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833947891" sldId="2147483669"/>
              <ac:spMk id="9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833947891" sldId="2147483669"/>
              <ac:spMk id="10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833947891" sldId="2147483669"/>
              <ac:spMk id="15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833947891" sldId="2147483669"/>
              <ac:spMk id="17" creationId="{00000000-0000-0000-0000-000000000000}"/>
            </ac:spMkLst>
          </pc:sp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1833947891" sldId="2147483669"/>
              <ac:picMk id="12" creationId="{00000000-0000-0000-0000-000000000000}"/>
            </ac:picMkLst>
          </pc:picChg>
        </pc:sldLayoutChg>
        <pc:sldLayoutChg chg="modSp">
          <pc:chgData name="Lauren Corcino" userId="f6b8e7aa-9dd1-40bc-aa47-1069c3a5a7a6" providerId="ADAL" clId="{25D5A118-88A3-9240-84F8-E406B7C9A07F}" dt="2024-12-02T18:07:30.915" v="11"/>
          <pc:sldLayoutMkLst>
            <pc:docMk/>
            <pc:sldMasterMk cId="2010534225" sldId="2147483660"/>
            <pc:sldLayoutMk cId="187788356" sldId="2147483673"/>
          </pc:sldLayoutMkLst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87788356" sldId="2147483673"/>
              <ac:spMk id="4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87788356" sldId="2147483673"/>
              <ac:spMk id="7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87788356" sldId="2147483673"/>
              <ac:spMk id="13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87788356" sldId="2147483673"/>
              <ac:spMk id="14" creationId="{00000000-0000-0000-0000-000000000000}"/>
            </ac:spMkLst>
          </pc:spChg>
        </pc:sldLayoutChg>
        <pc:sldLayoutChg chg="modSp">
          <pc:chgData name="Lauren Corcino" userId="f6b8e7aa-9dd1-40bc-aa47-1069c3a5a7a6" providerId="ADAL" clId="{25D5A118-88A3-9240-84F8-E406B7C9A07F}" dt="2024-12-02T18:07:30.915" v="11"/>
          <pc:sldLayoutMkLst>
            <pc:docMk/>
            <pc:sldMasterMk cId="2010534225" sldId="2147483660"/>
            <pc:sldLayoutMk cId="995008606" sldId="2147483675"/>
          </pc:sldLayoutMkLst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995008606" sldId="2147483675"/>
              <ac:spMk id="13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995008606" sldId="2147483675"/>
              <ac:spMk id="14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995008606" sldId="2147483675"/>
              <ac:spMk id="29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995008606" sldId="2147483675"/>
              <ac:spMk id="30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995008606" sldId="2147483675"/>
              <ac:spMk id="31" creationId="{00000000-0000-0000-0000-000000000000}"/>
            </ac:spMkLst>
          </pc:sp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995008606" sldId="2147483675"/>
              <ac:picMk id="15" creationId="{A998F824-3582-3342-800B-D3A56102E5F7}"/>
            </ac:picMkLst>
          </pc:pic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995008606" sldId="2147483675"/>
              <ac:picMk id="27" creationId="{00000000-0000-0000-0000-000000000000}"/>
            </ac:picMkLst>
          </pc:picChg>
          <pc:cxnChg chg="mod">
            <ac:chgData name="Lauren Corcino" userId="f6b8e7aa-9dd1-40bc-aa47-1069c3a5a7a6" providerId="ADAL" clId="{25D5A118-88A3-9240-84F8-E406B7C9A07F}" dt="2024-12-02T18:07:30.915" v="11"/>
            <ac:cxnSpMkLst>
              <pc:docMk/>
              <pc:sldMasterMk cId="2010534225" sldId="2147483660"/>
              <pc:sldLayoutMk cId="995008606" sldId="2147483675"/>
              <ac:cxnSpMk id="24" creationId="{00000000-0000-0000-0000-000000000000}"/>
            </ac:cxnSpMkLst>
          </pc:cxnChg>
          <pc:cxnChg chg="mod">
            <ac:chgData name="Lauren Corcino" userId="f6b8e7aa-9dd1-40bc-aa47-1069c3a5a7a6" providerId="ADAL" clId="{25D5A118-88A3-9240-84F8-E406B7C9A07F}" dt="2024-12-02T18:07:30.915" v="11"/>
            <ac:cxnSpMkLst>
              <pc:docMk/>
              <pc:sldMasterMk cId="2010534225" sldId="2147483660"/>
              <pc:sldLayoutMk cId="995008606" sldId="2147483675"/>
              <ac:cxnSpMk id="25" creationId="{00000000-0000-0000-0000-000000000000}"/>
            </ac:cxnSpMkLst>
          </pc:cxnChg>
          <pc:cxnChg chg="mod">
            <ac:chgData name="Lauren Corcino" userId="f6b8e7aa-9dd1-40bc-aa47-1069c3a5a7a6" providerId="ADAL" clId="{25D5A118-88A3-9240-84F8-E406B7C9A07F}" dt="2024-12-02T18:07:30.915" v="11"/>
            <ac:cxnSpMkLst>
              <pc:docMk/>
              <pc:sldMasterMk cId="2010534225" sldId="2147483660"/>
              <pc:sldLayoutMk cId="995008606" sldId="2147483675"/>
              <ac:cxnSpMk id="26" creationId="{00000000-0000-0000-0000-000000000000}"/>
            </ac:cxnSpMkLst>
          </pc:cxnChg>
        </pc:sldLayoutChg>
        <pc:sldLayoutChg chg="modSp">
          <pc:chgData name="Lauren Corcino" userId="f6b8e7aa-9dd1-40bc-aa47-1069c3a5a7a6" providerId="ADAL" clId="{25D5A118-88A3-9240-84F8-E406B7C9A07F}" dt="2024-12-02T18:07:30.915" v="11"/>
          <pc:sldLayoutMkLst>
            <pc:docMk/>
            <pc:sldMasterMk cId="2010534225" sldId="2147483660"/>
            <pc:sldLayoutMk cId="761565544" sldId="2147483676"/>
          </pc:sldLayoutMkLst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761565544" sldId="2147483676"/>
              <ac:spMk id="2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761565544" sldId="2147483676"/>
              <ac:spMk id="4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761565544" sldId="2147483676"/>
              <ac:spMk id="10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761565544" sldId="2147483676"/>
              <ac:spMk id="11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761565544" sldId="2147483676"/>
              <ac:spMk id="12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761565544" sldId="2147483676"/>
              <ac:spMk id="14" creationId="{00000000-0000-0000-0000-000000000000}"/>
            </ac:spMkLst>
          </pc:sp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761565544" sldId="2147483676"/>
              <ac:picMk id="13" creationId="{00000000-0000-0000-0000-000000000000}"/>
            </ac:picMkLst>
          </pc:pic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761565544" sldId="2147483676"/>
              <ac:picMk id="24" creationId="{00000000-0000-0000-0000-000000000000}"/>
            </ac:picMkLst>
          </pc:picChg>
        </pc:sldLayoutChg>
        <pc:sldLayoutChg chg="modSp">
          <pc:chgData name="Lauren Corcino" userId="f6b8e7aa-9dd1-40bc-aa47-1069c3a5a7a6" providerId="ADAL" clId="{25D5A118-88A3-9240-84F8-E406B7C9A07F}" dt="2024-12-02T18:07:30.915" v="11"/>
          <pc:sldLayoutMkLst>
            <pc:docMk/>
            <pc:sldMasterMk cId="2010534225" sldId="2147483660"/>
            <pc:sldLayoutMk cId="1640198781" sldId="2147483677"/>
          </pc:sldLayoutMkLst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640198781" sldId="2147483677"/>
              <ac:spMk id="6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640198781" sldId="2147483677"/>
              <ac:spMk id="10" creationId="{00000000-0000-0000-0000-000000000000}"/>
            </ac:spMkLst>
          </pc:sp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1640198781" sldId="2147483677"/>
              <ac:picMk id="8" creationId="{00000000-0000-0000-0000-000000000000}"/>
            </ac:picMkLst>
          </pc:pic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1640198781" sldId="2147483677"/>
              <ac:picMk id="19" creationId="{00000000-0000-0000-0000-000000000000}"/>
            </ac:picMkLst>
          </pc:picChg>
        </pc:sldLayoutChg>
        <pc:sldLayoutChg chg="modSp">
          <pc:chgData name="Lauren Corcino" userId="f6b8e7aa-9dd1-40bc-aa47-1069c3a5a7a6" providerId="ADAL" clId="{25D5A118-88A3-9240-84F8-E406B7C9A07F}" dt="2024-12-02T18:07:30.915" v="11"/>
          <pc:sldLayoutMkLst>
            <pc:docMk/>
            <pc:sldMasterMk cId="2010534225" sldId="2147483660"/>
            <pc:sldLayoutMk cId="2113290789" sldId="2147483678"/>
          </pc:sldLayoutMkLst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113290789" sldId="2147483678"/>
              <ac:spMk id="3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113290789" sldId="2147483678"/>
              <ac:spMk id="10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113290789" sldId="2147483678"/>
              <ac:spMk id="11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113290789" sldId="2147483678"/>
              <ac:spMk id="12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113290789" sldId="2147483678"/>
              <ac:spMk id="14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2113290789" sldId="2147483678"/>
              <ac:spMk id="16" creationId="{00000000-0000-0000-0000-000000000000}"/>
            </ac:spMkLst>
          </pc:sp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2113290789" sldId="2147483678"/>
              <ac:picMk id="13" creationId="{00000000-0000-0000-0000-000000000000}"/>
            </ac:picMkLst>
          </pc:pic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2113290789" sldId="2147483678"/>
              <ac:picMk id="24" creationId="{00000000-0000-0000-0000-000000000000}"/>
            </ac:picMkLst>
          </pc:picChg>
        </pc:sldLayoutChg>
        <pc:sldLayoutChg chg="modSp">
          <pc:chgData name="Lauren Corcino" userId="f6b8e7aa-9dd1-40bc-aa47-1069c3a5a7a6" providerId="ADAL" clId="{25D5A118-88A3-9240-84F8-E406B7C9A07F}" dt="2024-12-02T18:07:30.915" v="11"/>
          <pc:sldLayoutMkLst>
            <pc:docMk/>
            <pc:sldMasterMk cId="2010534225" sldId="2147483660"/>
            <pc:sldLayoutMk cId="1747051729" sldId="2147483679"/>
          </pc:sldLayoutMkLst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747051729" sldId="2147483679"/>
              <ac:spMk id="3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747051729" sldId="2147483679"/>
              <ac:spMk id="5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747051729" sldId="2147483679"/>
              <ac:spMk id="10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747051729" sldId="2147483679"/>
              <ac:spMk id="11" creationId="{00000000-0000-0000-0000-000000000000}"/>
            </ac:spMkLst>
          </pc:spChg>
          <pc:spChg chg="mod">
            <ac:chgData name="Lauren Corcino" userId="f6b8e7aa-9dd1-40bc-aa47-1069c3a5a7a6" providerId="ADAL" clId="{25D5A118-88A3-9240-84F8-E406B7C9A07F}" dt="2024-12-02T18:07:30.915" v="11"/>
            <ac:spMkLst>
              <pc:docMk/>
              <pc:sldMasterMk cId="2010534225" sldId="2147483660"/>
              <pc:sldLayoutMk cId="1747051729" sldId="2147483679"/>
              <ac:spMk id="22" creationId="{00000000-0000-0000-0000-000000000000}"/>
            </ac:spMkLst>
          </pc:sp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1747051729" sldId="2147483679"/>
              <ac:picMk id="12" creationId="{42DA5BB0-002C-5B4C-8DD3-D211A7BB8040}"/>
            </ac:picMkLst>
          </pc:picChg>
          <pc:picChg chg="mod">
            <ac:chgData name="Lauren Corcino" userId="f6b8e7aa-9dd1-40bc-aa47-1069c3a5a7a6" providerId="ADAL" clId="{25D5A118-88A3-9240-84F8-E406B7C9A07F}" dt="2024-12-02T18:07:30.915" v="11"/>
            <ac:picMkLst>
              <pc:docMk/>
              <pc:sldMasterMk cId="2010534225" sldId="2147483660"/>
              <pc:sldLayoutMk cId="1747051729" sldId="2147483679"/>
              <ac:picMk id="18" creationId="{00000000-0000-0000-0000-000000000000}"/>
            </ac:picMkLst>
          </pc:picChg>
          <pc:cxnChg chg="mod">
            <ac:chgData name="Lauren Corcino" userId="f6b8e7aa-9dd1-40bc-aa47-1069c3a5a7a6" providerId="ADAL" clId="{25D5A118-88A3-9240-84F8-E406B7C9A07F}" dt="2024-12-02T18:07:30.915" v="11"/>
            <ac:cxnSpMkLst>
              <pc:docMk/>
              <pc:sldMasterMk cId="2010534225" sldId="2147483660"/>
              <pc:sldLayoutMk cId="1747051729" sldId="2147483679"/>
              <ac:cxnSpMk id="15" creationId="{00000000-0000-0000-0000-000000000000}"/>
            </ac:cxnSpMkLst>
          </pc:cxnChg>
          <pc:cxnChg chg="mod">
            <ac:chgData name="Lauren Corcino" userId="f6b8e7aa-9dd1-40bc-aa47-1069c3a5a7a6" providerId="ADAL" clId="{25D5A118-88A3-9240-84F8-E406B7C9A07F}" dt="2024-12-02T18:07:30.915" v="11"/>
            <ac:cxnSpMkLst>
              <pc:docMk/>
              <pc:sldMasterMk cId="2010534225" sldId="2147483660"/>
              <pc:sldLayoutMk cId="1747051729" sldId="2147483679"/>
              <ac:cxnSpMk id="16" creationId="{00000000-0000-0000-0000-000000000000}"/>
            </ac:cxnSpMkLst>
          </pc:cxnChg>
          <pc:cxnChg chg="mod">
            <ac:chgData name="Lauren Corcino" userId="f6b8e7aa-9dd1-40bc-aa47-1069c3a5a7a6" providerId="ADAL" clId="{25D5A118-88A3-9240-84F8-E406B7C9A07F}" dt="2024-12-02T18:07:30.915" v="11"/>
            <ac:cxnSpMkLst>
              <pc:docMk/>
              <pc:sldMasterMk cId="2010534225" sldId="2147483660"/>
              <pc:sldLayoutMk cId="1747051729" sldId="2147483679"/>
              <ac:cxnSpMk id="17" creationId="{00000000-0000-0000-0000-000000000000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9823D-E7A0-154B-AEAA-15E461D3C0D0}" type="datetimeFigureOut">
              <a:t>12/2/24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E4613-F9BF-4E44-8F02-894C18ADDF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35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1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17589" y="3191328"/>
            <a:ext cx="7108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Chartered by the state of Georgia in 1785, the University of Georgia is the birthplace of public higher education in America — launching our nation’s great tradition of world-class public education. What began as a commitment to inspire the next generation grows stronger today through global research, hands-on learning and extensive outreach. A top value in public higher education, Georgia’s flagship university thrives in a community that combines a culture-rich college town with a strong economic center.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85" y="1217416"/>
            <a:ext cx="1708832" cy="13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98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88" userDrawn="1">
          <p15:clr>
            <a:srgbClr val="FBAE40"/>
          </p15:clr>
        </p15:guide>
        <p15:guide id="4" pos="2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4300" y="118346"/>
            <a:ext cx="8915400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744" y="2581950"/>
            <a:ext cx="8040688" cy="837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800" b="1" i="0">
                <a:latin typeface="Arial" charset="0"/>
                <a:ea typeface="Arial" charset="0"/>
                <a:cs typeface="Arial" charset="0"/>
              </a:rPr>
              <a:t>Title 48–54 Pt Arial Bold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744" y="3419524"/>
            <a:ext cx="8040688" cy="40000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/>
              <a:t>Presenter’s 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3425642" y="0"/>
            <a:ext cx="5718359" cy="68659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429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BC1E3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4300" y="6747746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4300" y="118345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4300" y="118345"/>
            <a:ext cx="0" cy="6629401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8475" y="1423989"/>
            <a:ext cx="2622550" cy="17364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>
                <a:latin typeface="Arial" charset="0"/>
                <a:ea typeface="Arial" charset="0"/>
                <a:cs typeface="Arial" charset="0"/>
              </a:rPr>
              <a:t>Title 32–40 Pt Arial Bold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8475" y="3160407"/>
            <a:ext cx="2622550" cy="5746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0">
                <a:latin typeface="Arial" charset="0"/>
                <a:ea typeface="Arial" charset="0"/>
                <a:cs typeface="Arial" charset="0"/>
              </a:rPr>
              <a:t>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49184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491845"/>
            <a:ext cx="9144000" cy="13742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BC1E3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4301" y="6747746"/>
            <a:ext cx="8915399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9029699" y="5491845"/>
            <a:ext cx="0" cy="1255903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4300" y="5491845"/>
            <a:ext cx="0" cy="1255903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1771" y="5616681"/>
            <a:ext cx="8537928" cy="5462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600" b="1"/>
              <a:t>Title 32–40 Pt Arial Bold</a:t>
            </a:r>
            <a:endParaRPr lang="en-US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92125" y="6162969"/>
            <a:ext cx="5500113" cy="346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Presenter or Second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BC1E3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" y="5945258"/>
            <a:ext cx="3111543" cy="1022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1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" y="2184426"/>
            <a:ext cx="8915399" cy="8132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1" i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b="1" i="1">
                <a:latin typeface="Arial" charset="0"/>
                <a:ea typeface="Arial" charset="0"/>
                <a:cs typeface="Arial" charset="0"/>
              </a:rPr>
              <a:t>Thank you 40 Pt Arial Bold Italic.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" y="2997632"/>
            <a:ext cx="8915400" cy="3395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1">
                <a:latin typeface="Arial" charset="0"/>
                <a:ea typeface="Arial" charset="0"/>
                <a:cs typeface="Arial" charset="0"/>
              </a:rPr>
              <a:t>Questions? OR Contact Information OR Closing Statement 18 Pt Arial Italic</a:t>
            </a:r>
          </a:p>
        </p:txBody>
      </p:sp>
    </p:spTree>
    <p:extLst>
      <p:ext uri="{BB962C8B-B14F-4D97-AF65-F5344CB8AC3E}">
        <p14:creationId xmlns:p14="http://schemas.microsoft.com/office/powerpoint/2010/main" val="183394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BC1E3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4300" y="118346"/>
            <a:ext cx="8915400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983920"/>
            <a:ext cx="8578851" cy="4365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 18–20 Pt Arial Italic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282575" y="2930384"/>
            <a:ext cx="8578851" cy="4286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400"/>
              <a:t>Presenter’s Name or Secondary Title 20–28 Pt Arial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80625"/>
            <a:ext cx="2438988" cy="35438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82576" y="1963616"/>
            <a:ext cx="8578850" cy="7540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5400" b="1" i="0">
                <a:latin typeface="Arial" charset="0"/>
                <a:ea typeface="Arial" charset="0"/>
                <a:cs typeface="Arial" charset="0"/>
              </a:rPr>
              <a:t>Title 48–54 Pt Arial Bold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2C40CD-EDA0-724F-B74B-A4126C999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19670" y="5671574"/>
            <a:ext cx="2305912" cy="80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orient="horz" pos="4176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3429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BC1E3E"/>
              </a:solidFill>
            </a:endParaRPr>
          </a:p>
        </p:txBody>
      </p:sp>
      <p:sp>
        <p:nvSpPr>
          <p:cNvPr id="10" name="Picture Placeholder 32"/>
          <p:cNvSpPr>
            <a:spLocks noGrp="1"/>
          </p:cNvSpPr>
          <p:nvPr>
            <p:ph type="pic" sz="quarter" idx="15" hasCustomPrompt="1"/>
          </p:nvPr>
        </p:nvSpPr>
        <p:spPr>
          <a:xfrm>
            <a:off x="3429001" y="0"/>
            <a:ext cx="5714999" cy="686609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4300" y="6747746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14300" y="118345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14300" y="118345"/>
            <a:ext cx="0" cy="6629401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79885"/>
            <a:ext cx="1694041" cy="2461477"/>
          </a:xfrm>
          <a:prstGeom prst="rect">
            <a:avLst/>
          </a:prstGeom>
        </p:spPr>
      </p:pic>
      <p:sp>
        <p:nvSpPr>
          <p:cNvPr id="22" name="Text Placeholder 38"/>
          <p:cNvSpPr>
            <a:spLocks noGrp="1"/>
          </p:cNvSpPr>
          <p:nvPr>
            <p:ph type="body" sz="quarter" idx="16" hasCustomPrompt="1"/>
          </p:nvPr>
        </p:nvSpPr>
        <p:spPr>
          <a:xfrm>
            <a:off x="498698" y="4381440"/>
            <a:ext cx="2622189" cy="639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i="1"/>
              <a:t>Presenter’s Name 18 Pt Arial Italic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8475" y="1423989"/>
            <a:ext cx="2622550" cy="17364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>
                <a:latin typeface="Arial" charset="0"/>
                <a:ea typeface="Arial" charset="0"/>
                <a:cs typeface="Arial" charset="0"/>
              </a:rPr>
              <a:t>Title 32–40 Pt Arial Bold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8475" y="3160407"/>
            <a:ext cx="2622550" cy="5746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0">
                <a:latin typeface="Arial" charset="0"/>
                <a:ea typeface="Arial" charset="0"/>
                <a:cs typeface="Arial" charset="0"/>
              </a:rPr>
              <a:t>Name or Secondary Title 18–20 Pt Arial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DA5BB0-002C-5B4C-8DD3-D211A7BB8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1084" y="5854299"/>
            <a:ext cx="1977998" cy="6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5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6" userDrawn="1">
          <p15:clr>
            <a:srgbClr val="FBAE40"/>
          </p15:clr>
        </p15:guide>
        <p15:guide id="2" orient="horz" pos="3808" userDrawn="1">
          <p15:clr>
            <a:srgbClr val="FBAE40"/>
          </p15:clr>
        </p15:guide>
        <p15:guide id="3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143500"/>
            <a:ext cx="9144000" cy="1722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BC1E3E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14301" y="6747746"/>
            <a:ext cx="8915399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14300" y="5143500"/>
            <a:ext cx="0" cy="1604246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9029699" y="5143500"/>
            <a:ext cx="0" cy="1604246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7" y="4945001"/>
            <a:ext cx="543277" cy="566977"/>
          </a:xfrm>
          <a:prstGeom prst="rect">
            <a:avLst/>
          </a:prstGeom>
        </p:spPr>
      </p:pic>
      <p:sp>
        <p:nvSpPr>
          <p:cNvPr id="2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1771" y="5231534"/>
            <a:ext cx="8537928" cy="5462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600" b="1"/>
              <a:t>Title 32–40 Pt Arial Bold</a:t>
            </a:r>
            <a:endParaRPr lang="en-US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492125" y="5777822"/>
            <a:ext cx="5500113" cy="346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Presenter or Second Title 18–20 Pt Arial</a:t>
            </a:r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92125" y="6242958"/>
            <a:ext cx="5500113" cy="3864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i="1"/>
              <a:t>Presenter’s Name 18 Pt Arial Italic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98F824-3582-3342-800B-D3A56102E5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30106" y="6034565"/>
            <a:ext cx="1818055" cy="6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08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08" userDrawn="1">
          <p15:clr>
            <a:srgbClr val="FBAE40"/>
          </p15:clr>
        </p15:guide>
        <p15:guide id="2" orient="horz" pos="40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BC1E3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" y="5945258"/>
            <a:ext cx="3111543" cy="1022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1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3" y="454614"/>
            <a:ext cx="8251825" cy="62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600" b="1" u="sng"/>
              <a:t>Header 24–40 Pt in Arial Bold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1" y="-276453"/>
            <a:ext cx="471091" cy="684505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6"/>
          </p:nvPr>
        </p:nvSpPr>
        <p:spPr>
          <a:xfrm>
            <a:off x="914400" y="1377597"/>
            <a:ext cx="7315200" cy="4114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aseline="0"/>
            </a:lvl1pPr>
          </a:lstStyle>
          <a:p>
            <a:r>
              <a:rPr lang="en-US" sz="1800"/>
              <a:t>Click icon to add media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92000" y="610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49357" y="6238869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4" y="6286542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07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orient="horz" pos="40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" y="5945258"/>
            <a:ext cx="3111543" cy="1022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1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1" y="-276453"/>
            <a:ext cx="471091" cy="68450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57201" y="393702"/>
            <a:ext cx="82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i="0" u="sng">
                <a:latin typeface="Arial" charset="0"/>
                <a:ea typeface="Arial" charset="0"/>
                <a:cs typeface="Arial" charset="0"/>
              </a:rPr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3551" y="1078503"/>
            <a:ext cx="8253413" cy="4632563"/>
          </a:xfrm>
        </p:spPr>
        <p:txBody>
          <a:bodyPr/>
          <a:lstStyle>
            <a:lvl1pPr mar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1800" b="1" i="0">
                <a:latin typeface="Arial" charset="0"/>
                <a:ea typeface="Arial" charset="0"/>
                <a:cs typeface="Arial" charset="0"/>
              </a:defRPr>
            </a:lvl1pPr>
            <a:lvl2pPr marL="914400" indent="-285750">
              <a:lnSpc>
                <a:spcPct val="100000"/>
              </a:lnSpc>
              <a:buFont typeface="Arial" charset="0"/>
              <a:buChar char="•"/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Agenda topic 1 18 Pt Arial Bold</a:t>
            </a:r>
          </a:p>
          <a:p>
            <a:pPr lvl="1"/>
            <a:r>
              <a:rPr lang="en-US"/>
              <a:t>Presenter or Sub-topic 14 Pt Arial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49357" y="6238869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4" y="6286542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65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88" userDrawn="1">
          <p15:clr>
            <a:srgbClr val="FBAE40"/>
          </p15:clr>
        </p15:guide>
        <p15:guide id="4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" y="5945258"/>
            <a:ext cx="3111543" cy="1022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1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3" y="454615"/>
            <a:ext cx="8251825" cy="71696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600" b="1" u="sng"/>
              <a:t>Header 24–40 Pt in Arial Bold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1" y="-276453"/>
            <a:ext cx="471091" cy="6845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8789" y="1171575"/>
            <a:ext cx="8251825" cy="43894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49357" y="6238869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4" y="6286542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90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88" userDrawn="1">
          <p15:clr>
            <a:srgbClr val="FBAE40"/>
          </p15:clr>
        </p15:guide>
        <p15:guide id="4" pos="28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BC1E3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" y="5945258"/>
            <a:ext cx="3111543" cy="102282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4301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1" y="-276453"/>
            <a:ext cx="471091" cy="684505"/>
          </a:xfrm>
          <a:prstGeom prst="rect">
            <a:avLst/>
          </a:prstGeom>
        </p:spPr>
      </p:pic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9686" y="1165485"/>
            <a:ext cx="3521764" cy="4388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lvl="0"/>
            <a:r>
              <a:rPr lang="en-US" sz="1800" b="0"/>
              <a:t>Body Content 18 Pt Arial</a:t>
            </a:r>
          </a:p>
          <a:p>
            <a:pPr lvl="0"/>
            <a:endParaRPr lang="en-US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484916" y="1165485"/>
            <a:ext cx="3521764" cy="4388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lvl="0"/>
            <a:r>
              <a:rPr lang="en-US" sz="1800" b="0"/>
              <a:t>Body Content 18 Pt Arial</a:t>
            </a:r>
          </a:p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459686" y="463204"/>
            <a:ext cx="3521764" cy="702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800" b="1" i="0" u="sng">
                <a:latin typeface="Arial" charset="0"/>
                <a:ea typeface="Arial" charset="0"/>
                <a:cs typeface="Arial" charset="0"/>
              </a:rPr>
              <a:t>Header Column 1</a:t>
            </a:r>
            <a:endParaRPr lang="en-US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4484916" y="463204"/>
            <a:ext cx="3521764" cy="702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800" b="1" i="0" u="sng">
                <a:latin typeface="Arial" charset="0"/>
                <a:ea typeface="Arial" charset="0"/>
                <a:cs typeface="Arial" charset="0"/>
              </a:rPr>
              <a:t>Header Column 1</a:t>
            </a:r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49357" y="6238869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4" y="6286542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6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720" userDrawn="1">
          <p15:clr>
            <a:srgbClr val="FBAE40"/>
          </p15:clr>
        </p15:guide>
        <p15:guide id="5" pos="1080" userDrawn="1">
          <p15:clr>
            <a:srgbClr val="FBAE40"/>
          </p15:clr>
        </p15:guide>
        <p15:guide id="6" pos="1440" userDrawn="1">
          <p15:clr>
            <a:srgbClr val="FBAE40"/>
          </p15:clr>
        </p15:guide>
        <p15:guide id="7" pos="1800" userDrawn="1">
          <p15:clr>
            <a:srgbClr val="FBAE40"/>
          </p15:clr>
        </p15:guide>
        <p15:guide id="8" pos="2160" userDrawn="1">
          <p15:clr>
            <a:srgbClr val="FBAE40"/>
          </p15:clr>
        </p15:guide>
        <p15:guide id="9" pos="2520" userDrawn="1">
          <p15:clr>
            <a:srgbClr val="FBAE40"/>
          </p15:clr>
        </p15:guide>
        <p15:guide id="10" pos="3240" userDrawn="1">
          <p15:clr>
            <a:srgbClr val="FBAE40"/>
          </p15:clr>
        </p15:guide>
        <p15:guide id="11" pos="3600" userDrawn="1">
          <p15:clr>
            <a:srgbClr val="FBAE40"/>
          </p15:clr>
        </p15:guide>
        <p15:guide id="12" pos="3960" userDrawn="1">
          <p15:clr>
            <a:srgbClr val="FBAE40"/>
          </p15:clr>
        </p15:guide>
        <p15:guide id="13" pos="4320" userDrawn="1">
          <p15:clr>
            <a:srgbClr val="FBAE40"/>
          </p15:clr>
        </p15:guide>
        <p15:guide id="14" pos="5040" userDrawn="1">
          <p15:clr>
            <a:srgbClr val="FBAE40"/>
          </p15:clr>
        </p15:guide>
        <p15:guide id="15" pos="5400" userDrawn="1">
          <p15:clr>
            <a:srgbClr val="FBAE40"/>
          </p15:clr>
        </p15:guide>
        <p15:guide id="16" pos="5760" userDrawn="1">
          <p15:clr>
            <a:srgbClr val="FBAE40"/>
          </p15:clr>
        </p15:guide>
        <p15:guide id="17" pos="4680" userDrawn="1">
          <p15:clr>
            <a:srgbClr val="FBAE40"/>
          </p15:clr>
        </p15:guide>
        <p15:guide id="18" orient="horz" pos="3852" userDrawn="1">
          <p15:clr>
            <a:srgbClr val="FBAE40"/>
          </p15:clr>
        </p15:guide>
        <p15:guide id="19" orient="horz" pos="4176" userDrawn="1">
          <p15:clr>
            <a:srgbClr val="FBAE40"/>
          </p15:clr>
        </p15:guide>
        <p15:guide id="20" pos="144" userDrawn="1">
          <p15:clr>
            <a:srgbClr val="FBAE40"/>
          </p15:clr>
        </p15:guide>
        <p15:guide id="21" orient="horz" pos="288" userDrawn="1">
          <p15:clr>
            <a:srgbClr val="FBAE40"/>
          </p15:clr>
        </p15:guide>
        <p15:guide id="22" pos="2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BC1E3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" y="5945258"/>
            <a:ext cx="3111543" cy="102282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4301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1" y="-276453"/>
            <a:ext cx="471091" cy="68450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5613"/>
            <a:ext cx="2378075" cy="7096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327264" y="455612"/>
            <a:ext cx="2378075" cy="709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24–40 Pt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178138" y="455612"/>
            <a:ext cx="2378075" cy="709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Arial Bold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327264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78138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549357" y="6238869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633914" y="6286542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78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720" userDrawn="1">
          <p15:clr>
            <a:srgbClr val="FBAE40"/>
          </p15:clr>
        </p15:guide>
        <p15:guide id="5" pos="1080" userDrawn="1">
          <p15:clr>
            <a:srgbClr val="FBAE40"/>
          </p15:clr>
        </p15:guide>
        <p15:guide id="6" pos="1440" userDrawn="1">
          <p15:clr>
            <a:srgbClr val="FBAE40"/>
          </p15:clr>
        </p15:guide>
        <p15:guide id="7" pos="1800" userDrawn="1">
          <p15:clr>
            <a:srgbClr val="FBAE40"/>
          </p15:clr>
        </p15:guide>
        <p15:guide id="8" pos="2160" userDrawn="1">
          <p15:clr>
            <a:srgbClr val="FBAE40"/>
          </p15:clr>
        </p15:guide>
        <p15:guide id="9" pos="2520" userDrawn="1">
          <p15:clr>
            <a:srgbClr val="FBAE40"/>
          </p15:clr>
        </p15:guide>
        <p15:guide id="10" pos="3240" userDrawn="1">
          <p15:clr>
            <a:srgbClr val="FBAE40"/>
          </p15:clr>
        </p15:guide>
        <p15:guide id="11" pos="3600" userDrawn="1">
          <p15:clr>
            <a:srgbClr val="FBAE40"/>
          </p15:clr>
        </p15:guide>
        <p15:guide id="12" pos="3960" userDrawn="1">
          <p15:clr>
            <a:srgbClr val="FBAE40"/>
          </p15:clr>
        </p15:guide>
        <p15:guide id="13" pos="4320" userDrawn="1">
          <p15:clr>
            <a:srgbClr val="FBAE40"/>
          </p15:clr>
        </p15:guide>
        <p15:guide id="14" pos="4680" userDrawn="1">
          <p15:clr>
            <a:srgbClr val="FBAE40"/>
          </p15:clr>
        </p15:guide>
        <p15:guide id="15" pos="5040" userDrawn="1">
          <p15:clr>
            <a:srgbClr val="FBAE40"/>
          </p15:clr>
        </p15:guide>
        <p15:guide id="16" pos="5400" userDrawn="1">
          <p15:clr>
            <a:srgbClr val="FBAE40"/>
          </p15:clr>
        </p15:guide>
        <p15:guide id="17" pos="5760" userDrawn="1">
          <p15:clr>
            <a:srgbClr val="FBAE40"/>
          </p15:clr>
        </p15:guide>
        <p15:guide id="18" orient="horz" pos="288" userDrawn="1">
          <p15:clr>
            <a:srgbClr val="FBAE40"/>
          </p15:clr>
        </p15:guide>
        <p15:guide id="19" pos="288" userDrawn="1">
          <p15:clr>
            <a:srgbClr val="FBAE40"/>
          </p15:clr>
        </p15:guide>
        <p15:guide id="20" orient="horz" pos="40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062D-94C4-B14A-9F03-030FDFF79811}" type="datetimeFigureOut"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9C333-8DEA-A549-BB52-FB8135D4E1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1" r:id="rId2"/>
    <p:sldLayoutId id="2147483679" r:id="rId3"/>
    <p:sldLayoutId id="2147483675" r:id="rId4"/>
    <p:sldLayoutId id="2147483664" r:id="rId5"/>
    <p:sldLayoutId id="2147483676" r:id="rId6"/>
    <p:sldLayoutId id="2147483678" r:id="rId7"/>
    <p:sldLayoutId id="2147483665" r:id="rId8"/>
    <p:sldLayoutId id="2147483666" r:id="rId9"/>
    <p:sldLayoutId id="2147483673" r:id="rId10"/>
    <p:sldLayoutId id="2147483667" r:id="rId11"/>
    <p:sldLayoutId id="2147483668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31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RGIA BRAND">
      <a:dk1>
        <a:srgbClr val="000000"/>
      </a:dk1>
      <a:lt1>
        <a:srgbClr val="FFFFFF"/>
      </a:lt1>
      <a:dk2>
        <a:srgbClr val="BA0C2F"/>
      </a:dk2>
      <a:lt2>
        <a:srgbClr val="D6D2C4"/>
      </a:lt2>
      <a:accent1>
        <a:srgbClr val="9EA2A2"/>
      </a:accent1>
      <a:accent2>
        <a:srgbClr val="66435A"/>
      </a:accent2>
      <a:accent3>
        <a:srgbClr val="BFB800"/>
      </a:accent3>
      <a:accent4>
        <a:srgbClr val="00677F"/>
      </a:accent4>
      <a:accent5>
        <a:srgbClr val="776E64"/>
      </a:accent5>
      <a:accent6>
        <a:srgbClr val="FFCD00"/>
      </a:accent6>
      <a:hlink>
        <a:srgbClr val="00A3AD"/>
      </a:hlink>
      <a:folHlink>
        <a:srgbClr val="594A2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9C0C29A3-0F8F-0541-976B-6D6116C86826}" vid="{02C40CBA-7F8A-C643-8FD1-82B4DCF63A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d9564310-1455-417d-8443-52933c4b3c00" xsi:nil="true"/>
    <_ip_UnifiedCompliancePolicyProperties xmlns="http://schemas.microsoft.com/sharepoint/v3" xsi:nil="true"/>
    <lcf76f155ced4ddcb4097134ff3c332f xmlns="fcfbe826-6154-415f-a390-1e4a4f75ac1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9B56F8E894C4BAC1B065F1F465690" ma:contentTypeVersion="17" ma:contentTypeDescription="Create a new document." ma:contentTypeScope="" ma:versionID="47eb6c57345528b6b8471f248039df17">
  <xsd:schema xmlns:xsd="http://www.w3.org/2001/XMLSchema" xmlns:xs="http://www.w3.org/2001/XMLSchema" xmlns:p="http://schemas.microsoft.com/office/2006/metadata/properties" xmlns:ns1="http://schemas.microsoft.com/sharepoint/v3" xmlns:ns2="fcfbe826-6154-415f-a390-1e4a4f75ac11" xmlns:ns3="d9564310-1455-417d-8443-52933c4b3c00" targetNamespace="http://schemas.microsoft.com/office/2006/metadata/properties" ma:root="true" ma:fieldsID="599b962b24252b93b020249670c08365" ns1:_="" ns2:_="" ns3:_="">
    <xsd:import namespace="http://schemas.microsoft.com/sharepoint/v3"/>
    <xsd:import namespace="fcfbe826-6154-415f-a390-1e4a4f75ac11"/>
    <xsd:import namespace="d9564310-1455-417d-8443-52933c4b3c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be826-6154-415f-a390-1e4a4f75ac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61f6559-3fdf-4072-99e8-1c8ffe40d4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64310-1455-417d-8443-52933c4b3c0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11b3400-c58f-4b63-aa78-0302e7205e43}" ma:internalName="TaxCatchAll" ma:showField="CatchAllData" ma:web="d9564310-1455-417d-8443-52933c4b3c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1786FC-2CCD-4814-97A5-3375E8231EE2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d9564310-1455-417d-8443-52933c4b3c00"/>
    <ds:schemaRef ds:uri="fcfbe826-6154-415f-a390-1e4a4f75ac11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30A9A75-6640-4016-90EB-2A6122D116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A0190-CBC4-4119-82FE-5405604EE2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fbe826-6154-415f-a390-1e4a4f75ac11"/>
    <ds:schemaRef ds:uri="d9564310-1455-417d-8443-52933c4b3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Ware</dc:creator>
  <cp:lastModifiedBy>Lauren Corcino</cp:lastModifiedBy>
  <cp:revision>1</cp:revision>
  <dcterms:created xsi:type="dcterms:W3CDTF">2020-04-10T16:01:16Z</dcterms:created>
  <dcterms:modified xsi:type="dcterms:W3CDTF">2024-12-02T18:07:33Z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0x0101002699B56F8E894C4BAC1B065F1F465690</vt:lpwstr>
  </property>
  <property fmtid="{D5CDD505-2E9C-101B-9397-08002B2CF9AE}" pid="3" name="MediaServiceImageTags">
    <vt:lpwstr/>
  </property>
</Properties>
</file>